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2"/>
  </p:notesMasterIdLst>
  <p:sldIdLst>
    <p:sldId id="366" r:id="rId5"/>
    <p:sldId id="343" r:id="rId6"/>
    <p:sldId id="367" r:id="rId7"/>
    <p:sldId id="368" r:id="rId8"/>
    <p:sldId id="369" r:id="rId9"/>
    <p:sldId id="370" r:id="rId10"/>
    <p:sldId id="371" r:id="rId11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66"/>
          </p14:sldIdLst>
        </p14:section>
        <p14:section name="MÉTHODOLOGIE" id="{EB03BDE6-D677-4574-A7BF-9721F91BDEB8}">
          <p14:sldIdLst>
            <p14:sldId id="343"/>
            <p14:sldId id="367"/>
            <p14:sldId id="368"/>
            <p14:sldId id="369"/>
            <p14:sldId id="370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RAINAUD" initials="VR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2" autoAdjust="0"/>
    <p:restoredTop sz="83879" autoAdjust="0"/>
  </p:normalViewPr>
  <p:slideViewPr>
    <p:cSldViewPr showGuides="1">
      <p:cViewPr varScale="1">
        <p:scale>
          <a:sx n="117" d="100"/>
          <a:sy n="117" d="100"/>
        </p:scale>
        <p:origin x="1584" y="10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5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15/12/2020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03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920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98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43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734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677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20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168" y="100868"/>
            <a:ext cx="3916800" cy="38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CT MEN du 16/12/2020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23478"/>
            <a:ext cx="1982701" cy="19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CT MEN du 16/12/2020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CT MEN du 16/12/2020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CT MEN du 16/12/2020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14/10/2020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CT MEN du 16/12/2020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921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dirty="0" smtClean="0"/>
              <a:t>14/10/2020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CT MEN du 16/12/2020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3528" y="108000"/>
            <a:ext cx="684000" cy="68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XX/XX/XXXX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720000" y="3919897"/>
            <a:ext cx="4860112" cy="900000"/>
          </a:xfrm>
        </p:spPr>
        <p:txBody>
          <a:bodyPr/>
          <a:lstStyle/>
          <a:p>
            <a:r>
              <a:rPr lang="fr-FR" dirty="0" smtClean="0"/>
              <a:t>Direction générale de l’enseignement scolaire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35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251520" y="1131590"/>
            <a:ext cx="3173100" cy="2724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 n°1 – Prévisions 2021 du 1</a:t>
            </a:r>
            <a:r>
              <a:rPr lang="fr-FR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degré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 descr="Prev P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34" y="185121"/>
            <a:ext cx="5406532" cy="494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4582" y="2427734"/>
            <a:ext cx="2466975" cy="715645"/>
          </a:xfrm>
          <a:prstGeom prst="rect">
            <a:avLst/>
          </a:prstGeom>
          <a:ln>
            <a:solidFill>
              <a:srgbClr val="00329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14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Évolution nationale : 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- 56 243 élèves (- 1,0%)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251519" y="1131590"/>
            <a:ext cx="3173100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fr-FR" sz="1600" dirty="0"/>
              <a:t>Carte n°2 – P/E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Espace réservé du texte 5"/>
          <p:cNvSpPr txBox="1">
            <a:spLocks/>
          </p:cNvSpPr>
          <p:nvPr/>
        </p:nvSpPr>
        <p:spPr>
          <a:xfrm>
            <a:off x="395536" y="2234641"/>
            <a:ext cx="3482340" cy="8077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fr-FR" sz="1400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professeurs pour 100 élèves (P/E) prévu à la rentrée scolaire 2021 : 5,82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900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Évolution + 1,47 %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P_E 1D - 2021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00" y="51470"/>
            <a:ext cx="4932823" cy="488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6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251519" y="1131590"/>
            <a:ext cx="3173100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fr-FR" dirty="0"/>
              <a:t>Carte </a:t>
            </a:r>
            <a:r>
              <a:rPr lang="fr-FR" dirty="0" smtClean="0"/>
              <a:t>n°3 </a:t>
            </a:r>
          </a:p>
          <a:p>
            <a:pPr algn="ctr"/>
            <a:r>
              <a:rPr lang="fr-FR" dirty="0" smtClean="0"/>
              <a:t>Prévisions </a:t>
            </a:r>
            <a:r>
              <a:rPr lang="fr-FR" dirty="0"/>
              <a:t>2021 du 2</a:t>
            </a:r>
            <a:r>
              <a:rPr lang="fr-FR" baseline="30000" dirty="0"/>
              <a:t>nd </a:t>
            </a:r>
            <a:r>
              <a:rPr lang="fr-FR" dirty="0"/>
              <a:t>degré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074" name="Picture 2" descr="Prevision 2D - 2021 en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65" y="123478"/>
            <a:ext cx="501392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24419" y="2234675"/>
            <a:ext cx="32521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33CCCC"/>
                </a:solidFill>
              </a:rPr>
              <a:t>Evolution nationale attendue : + 43 518 élèves (+0,9</a:t>
            </a:r>
            <a:r>
              <a:rPr lang="fr-FR" sz="1600" b="1" dirty="0" smtClean="0">
                <a:solidFill>
                  <a:srgbClr val="33CCCC"/>
                </a:solidFill>
              </a:rPr>
              <a:t>%)</a:t>
            </a:r>
          </a:p>
          <a:p>
            <a:pPr algn="ctr"/>
            <a:r>
              <a:rPr lang="fr-FR" sz="1200" i="1" dirty="0" smtClean="0">
                <a:solidFill>
                  <a:srgbClr val="33CCCC"/>
                </a:solidFill>
              </a:rPr>
              <a:t>fondée sur une hypothèse haute de retour des élèves du 2</a:t>
            </a:r>
            <a:r>
              <a:rPr lang="fr-FR" sz="1200" i="1" baseline="30000" dirty="0" smtClean="0">
                <a:solidFill>
                  <a:srgbClr val="33CCCC"/>
                </a:solidFill>
              </a:rPr>
              <a:t>nd</a:t>
            </a:r>
            <a:r>
              <a:rPr lang="fr-FR" sz="1200" i="1" dirty="0" smtClean="0">
                <a:solidFill>
                  <a:srgbClr val="33CCCC"/>
                </a:solidFill>
              </a:rPr>
              <a:t> degré actuellement instruits dans la famille</a:t>
            </a:r>
            <a:endParaRPr lang="fr-FR" sz="1200" i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4098" name="Picture 2" descr="Total - MR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7494"/>
            <a:ext cx="605052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1835696" y="136713"/>
            <a:ext cx="4104456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 n°4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Mesures de rentrée en moyens d’enseignement (P140+P141)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401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122" name="Picture 2" descr="P140 - MR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92" y="147191"/>
            <a:ext cx="4645924" cy="494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827584" y="1059582"/>
            <a:ext cx="2558415" cy="511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 n°5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Mesures 2021 du 1</a:t>
            </a:r>
            <a:r>
              <a:rPr lang="fr-FR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degré public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37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683568" y="1707654"/>
            <a:ext cx="2342391" cy="511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 n°6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Mesures 2021 du 2</a:t>
            </a:r>
            <a:r>
              <a:rPr lang="fr-FR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degré public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146" name="Picture 2" descr="P141 - MR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3478"/>
            <a:ext cx="533123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9B84FA-B1CD-4F34-976A-D8C146F15F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</TotalTime>
  <Words>133</Words>
  <Application>Microsoft Office PowerPoint</Application>
  <PresentationFormat>Affichage à l'écran (16:9)</PresentationFormat>
  <Paragraphs>38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ALEXANDRE LENOIR</cp:lastModifiedBy>
  <cp:revision>194</cp:revision>
  <cp:lastPrinted>2020-12-15T15:05:31Z</cp:lastPrinted>
  <dcterms:created xsi:type="dcterms:W3CDTF">2020-03-05T15:21:24Z</dcterms:created>
  <dcterms:modified xsi:type="dcterms:W3CDTF">2020-12-15T18:52:48Z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