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1" r:id="rId2"/>
    <p:sldMasterId id="2147483652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59" r:id="rId10"/>
    <p:sldMasterId id="2147483660" r:id="rId11"/>
    <p:sldMasterId id="2147483664" r:id="rId12"/>
    <p:sldMasterId id="2147483665" r:id="rId13"/>
    <p:sldMasterId id="2147483667" r:id="rId14"/>
    <p:sldMasterId id="2147483668" r:id="rId15"/>
    <p:sldMasterId id="2147483676" r:id="rId16"/>
  </p:sldMasterIdLst>
  <p:notesMasterIdLst>
    <p:notesMasterId r:id="rId37"/>
  </p:notesMasterIdLst>
  <p:handoutMasterIdLst>
    <p:handoutMasterId r:id="rId38"/>
  </p:handoutMasterIdLst>
  <p:sldIdLst>
    <p:sldId id="291" r:id="rId17"/>
    <p:sldId id="258" r:id="rId18"/>
    <p:sldId id="304" r:id="rId19"/>
    <p:sldId id="293" r:id="rId20"/>
    <p:sldId id="294" r:id="rId21"/>
    <p:sldId id="292" r:id="rId22"/>
    <p:sldId id="305" r:id="rId23"/>
    <p:sldId id="295" r:id="rId24"/>
    <p:sldId id="296" r:id="rId25"/>
    <p:sldId id="277" r:id="rId26"/>
    <p:sldId id="276" r:id="rId27"/>
    <p:sldId id="306" r:id="rId28"/>
    <p:sldId id="307" r:id="rId29"/>
    <p:sldId id="297" r:id="rId30"/>
    <p:sldId id="298" r:id="rId31"/>
    <p:sldId id="299" r:id="rId32"/>
    <p:sldId id="300" r:id="rId33"/>
    <p:sldId id="301" r:id="rId34"/>
    <p:sldId id="302" r:id="rId35"/>
    <p:sldId id="303" r:id="rId36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C3C3B"/>
    <a:srgbClr val="178295"/>
    <a:srgbClr val="00305C"/>
    <a:srgbClr val="404040"/>
    <a:srgbClr val="2F4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70"/>
    <p:restoredTop sz="94558"/>
  </p:normalViewPr>
  <p:slideViewPr>
    <p:cSldViewPr>
      <p:cViewPr varScale="1">
        <p:scale>
          <a:sx n="69" d="100"/>
          <a:sy n="69" d="100"/>
        </p:scale>
        <p:origin x="1818" y="6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endParaRPr lang="de-DE" altLang="x-non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fld id="{6F29A49A-120D-8E45-90A3-D61B876F2ADC}" type="datetimeFigureOut">
              <a:rPr lang="de-DE" altLang="x-none"/>
              <a:pPr/>
              <a:t>08.02.2021</a:t>
            </a:fld>
            <a:endParaRPr lang="de-DE" altLang="x-non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endParaRPr lang="de-DE" altLang="x-non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fld id="{0A6E2057-A814-2248-8BD3-0ADDB0AD491D}" type="slidenum">
              <a:rPr lang="de-DE" altLang="x-none"/>
              <a:pPr/>
              <a:t>‹N°›</a:t>
            </a:fld>
            <a:endParaRPr lang="de-DE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x-none" altLang="x-none" noProof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338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de-DE" altLang="x-none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81438" y="0"/>
            <a:ext cx="2973387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de-DE" altLang="x-none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7338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de-DE" altLang="x-none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81438" y="8686800"/>
            <a:ext cx="2973387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8B695F27-21AE-AC48-9FC0-0C777EB6761C}" type="slidenum">
              <a:rPr lang="de-DE" altLang="x-none"/>
              <a:pPr/>
              <a:t>‹N°›</a:t>
            </a:fld>
            <a:endParaRPr lang="de-DE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A73F2F4-A95B-F845-9ADF-684F9F89291C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2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22F2F527-C74D-C442-A599-FDA05F1FC424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11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988728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A73F2F4-A95B-F845-9ADF-684F9F89291C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12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436734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A73F2F4-A95B-F845-9ADF-684F9F89291C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13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947060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C7CA8791-66C2-334A-8DA1-08D37F9F9A27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14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793991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C7CA8791-66C2-334A-8DA1-08D37F9F9A27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15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841759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C7CA8791-66C2-334A-8DA1-08D37F9F9A27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16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975080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C7CA8791-66C2-334A-8DA1-08D37F9F9A27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17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519082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C7CA8791-66C2-334A-8DA1-08D37F9F9A27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18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84308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C7CA8791-66C2-334A-8DA1-08D37F9F9A27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19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438851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C7CA8791-66C2-334A-8DA1-08D37F9F9A27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20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450830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A73F2F4-A95B-F845-9ADF-684F9F89291C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3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727784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A73F2F4-A95B-F845-9ADF-684F9F89291C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4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20610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A73F2F4-A95B-F845-9ADF-684F9F89291C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5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645791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A73F2F4-A95B-F845-9ADF-684F9F89291C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6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755214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A73F2F4-A95B-F845-9ADF-684F9F89291C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7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748896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A73F2F4-A95B-F845-9ADF-684F9F89291C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8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05377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A73F2F4-A95B-F845-9ADF-684F9F89291C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9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539288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C7CA8791-66C2-334A-8DA1-08D37F9F9A27}" type="slidenum">
              <a:rPr lang="de-DE" altLang="x-none">
                <a:solidFill>
                  <a:srgbClr val="000000"/>
                </a:solidFill>
                <a:latin typeface="Times New Roman" charset="0"/>
              </a:rPr>
              <a:pPr/>
              <a:t>10</a:t>
            </a:fld>
            <a:endParaRPr lang="de-DE" altLang="x-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626182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857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760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194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7828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843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472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4883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232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74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2001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5264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1537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736600"/>
            <a:ext cx="2055813" cy="53927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736600"/>
            <a:ext cx="6019800" cy="53927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473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027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7306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0189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4875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32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3910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330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9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5091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02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7308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86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192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406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4158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1291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6206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6708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284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03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0008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355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99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419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501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639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01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2748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762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9468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9432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5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515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3168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9140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121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0601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373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623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638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956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378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9032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5303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8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6380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17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7328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5439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204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339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139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65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2858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4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382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95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137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6396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503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877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473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0242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1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55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0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820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7172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8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658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7256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687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4684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172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91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3348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592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0735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96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4448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154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690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4632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5003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6649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580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98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254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3636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3250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179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524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8888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13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635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033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85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4431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392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28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6742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897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637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3628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0166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378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6255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3916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8429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649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7430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3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6522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771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7095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42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7281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5998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695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782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714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27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4347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55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7767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61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384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4917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1037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9143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706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62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7750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085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206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5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4145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768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476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5701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2978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4622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095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1308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2565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890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4316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57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623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745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62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201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777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8298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3838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4213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2648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8554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68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2527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227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4817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972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941720" y="50800"/>
            <a:ext cx="1258976" cy="22937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plus.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736600"/>
            <a:ext cx="78851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 dirty="0"/>
              <a:t>Click to edit the outline text format</a:t>
            </a:r>
          </a:p>
          <a:p>
            <a:pPr lvl="1"/>
            <a:r>
              <a:rPr lang="en-GB" altLang="x-none" dirty="0"/>
              <a:t>Second Outline Level</a:t>
            </a:r>
          </a:p>
          <a:p>
            <a:pPr lvl="2"/>
            <a:r>
              <a:rPr lang="en-GB" altLang="x-none" dirty="0"/>
              <a:t>Third Outline Level</a:t>
            </a:r>
          </a:p>
          <a:p>
            <a:pPr lvl="3"/>
            <a:r>
              <a:rPr lang="en-GB" altLang="x-none" dirty="0"/>
              <a:t>Fourth Outline Level</a:t>
            </a:r>
          </a:p>
          <a:p>
            <a:pPr lvl="4"/>
            <a:r>
              <a:rPr lang="en-GB" altLang="x-none" dirty="0"/>
              <a:t>Fifth Outline Level</a:t>
            </a:r>
          </a:p>
          <a:p>
            <a:pPr lvl="4"/>
            <a:r>
              <a:rPr lang="en-GB" altLang="x-none" dirty="0"/>
              <a:t>Sixth Outline Level</a:t>
            </a:r>
          </a:p>
          <a:p>
            <a:pPr lvl="4"/>
            <a:r>
              <a:rPr lang="en-GB" altLang="x-none" dirty="0"/>
              <a:t>Seventh Outline Level</a:t>
            </a:r>
          </a:p>
          <a:p>
            <a:pPr lvl="4"/>
            <a:r>
              <a:rPr lang="en-GB" altLang="x-none" dirty="0"/>
              <a:t>Eighth Outline Level</a:t>
            </a:r>
          </a:p>
          <a:p>
            <a:pPr lvl="4"/>
            <a:r>
              <a:rPr lang="en-GB" altLang="x-none" dirty="0"/>
              <a:t>Ninth Outline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214312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chemeClr val="bg2">
                    <a:lumMod val="75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‹N°›</a:t>
            </a:fld>
            <a:endParaRPr lang="de-DE" altLang="x-none" sz="800" b="1" dirty="0">
              <a:solidFill>
                <a:schemeClr val="bg2">
                  <a:lumMod val="75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941719" y="50800"/>
            <a:ext cx="1258976" cy="22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plus.</a:t>
            </a:r>
          </a:p>
        </p:txBody>
      </p:sp>
      <p:sp>
        <p:nvSpPr>
          <p:cNvPr id="12292" name="Freeform 4"/>
          <p:cNvSpPr>
            <a:spLocks noChangeArrowheads="1"/>
          </p:cNvSpPr>
          <p:nvPr/>
        </p:nvSpPr>
        <p:spPr bwMode="auto">
          <a:xfrm>
            <a:off x="1144588" y="592138"/>
            <a:ext cx="3022600" cy="5060950"/>
          </a:xfrm>
          <a:custGeom>
            <a:avLst/>
            <a:gdLst>
              <a:gd name="G0" fmla="*/ 1 0 0"/>
              <a:gd name="G1" fmla="*/ G0 33517 1"/>
              <a:gd name="G2" fmla="*/ G1 1 33517"/>
              <a:gd name="G3" fmla="*/ 40182 14096 1"/>
              <a:gd name="G4" fmla="*/ G3 1 14096"/>
              <a:gd name="G5" fmla="*/ 3683 33517 1"/>
              <a:gd name="G6" fmla="*/ G5 1 33517"/>
              <a:gd name="G7" fmla="*/ 40182 14096 1"/>
              <a:gd name="G8" fmla="*/ G7 1 14096"/>
              <a:gd name="G9" fmla="*/ 3683 33517 1"/>
              <a:gd name="G10" fmla="*/ G9 1 33517"/>
              <a:gd name="G11" fmla="*/ 53936 14096 1"/>
              <a:gd name="G12" fmla="*/ G11 1 14096"/>
              <a:gd name="G13" fmla="*/ 1 0 0"/>
              <a:gd name="G14" fmla="*/ G13 33517 1"/>
              <a:gd name="G15" fmla="*/ G14 1 33517"/>
              <a:gd name="G16" fmla="*/ 53936 14096 1"/>
              <a:gd name="G17" fmla="*/ G16 1 14096"/>
              <a:gd name="G18" fmla="*/ 19074 33517 1"/>
              <a:gd name="G19" fmla="*/ G18 1 33517"/>
              <a:gd name="G20" fmla="*/ 10897 14096 1"/>
              <a:gd name="G21" fmla="*/ G20 1 14096"/>
              <a:gd name="G22" fmla="*/ 22757 33517 1"/>
              <a:gd name="G23" fmla="*/ G22 1 33517"/>
              <a:gd name="G24" fmla="*/ 10897 14096 1"/>
              <a:gd name="G25" fmla="*/ G24 1 14096"/>
              <a:gd name="G26" fmla="*/ 22757 33517 1"/>
              <a:gd name="G27" fmla="*/ G26 1 33517"/>
              <a:gd name="G28" fmla="*/ 53936 14096 1"/>
              <a:gd name="G29" fmla="*/ G28 1 14096"/>
              <a:gd name="G30" fmla="*/ 19074 33517 1"/>
              <a:gd name="G31" fmla="*/ G30 1 33517"/>
              <a:gd name="G32" fmla="*/ 53936 14096 1"/>
              <a:gd name="G33" fmla="*/ G32 1 14096"/>
              <a:gd name="G34" fmla="*/ 29834 33517 1"/>
              <a:gd name="G35" fmla="*/ G34 1 33517"/>
              <a:gd name="G36" fmla="*/ 22507 14096 1"/>
              <a:gd name="G37" fmla="*/ G36 1 14096"/>
              <a:gd name="G38" fmla="*/ 33517 33517 1"/>
              <a:gd name="G39" fmla="*/ G38 1 33517"/>
              <a:gd name="G40" fmla="*/ 22507 14096 1"/>
              <a:gd name="G41" fmla="*/ G40 1 14096"/>
              <a:gd name="G42" fmla="*/ 33517 33517 1"/>
              <a:gd name="G43" fmla="*/ G42 1 33517"/>
              <a:gd name="G44" fmla="*/ 36261 14096 1"/>
              <a:gd name="G45" fmla="*/ G44 1 14096"/>
              <a:gd name="G46" fmla="*/ 29834 33517 1"/>
              <a:gd name="G47" fmla="*/ G46 1 33517"/>
              <a:gd name="G48" fmla="*/ 36261 14096 1"/>
              <a:gd name="G49" fmla="*/ G48 1 14096"/>
              <a:gd name="G50" fmla="*/ 38148 33517 1"/>
              <a:gd name="G51" fmla="*/ G50 1 33517"/>
              <a:gd name="G52" fmla="*/ 62414 14096 1"/>
              <a:gd name="G53" fmla="*/ G52 1 14096"/>
              <a:gd name="G54" fmla="*/ 41831 33517 1"/>
              <a:gd name="G55" fmla="*/ G54 1 33517"/>
              <a:gd name="G56" fmla="*/ 62414 14096 1"/>
              <a:gd name="G57" fmla="*/ G56 1 14096"/>
              <a:gd name="G58" fmla="*/ 41831 33517 1"/>
              <a:gd name="G59" fmla="*/ G58 1 33517"/>
              <a:gd name="G60" fmla="*/ 47205 14096 1"/>
              <a:gd name="G61" fmla="*/ G60 1 14096"/>
              <a:gd name="G62" fmla="*/ 38148 33517 1"/>
              <a:gd name="G63" fmla="*/ G62 1 33517"/>
              <a:gd name="G64" fmla="*/ 47205 14096 1"/>
              <a:gd name="G65" fmla="*/ G64 1 14096"/>
              <a:gd name="G66" fmla="*/ 10760 33517 1"/>
              <a:gd name="G67" fmla="*/ G66 1 33517"/>
              <a:gd name="G68" fmla="*/ 38004 14096 1"/>
              <a:gd name="G69" fmla="*/ G68 1 14096"/>
              <a:gd name="G70" fmla="*/ 14443 33517 1"/>
              <a:gd name="G71" fmla="*/ G70 1 33517"/>
              <a:gd name="G72" fmla="*/ 38004 14096 1"/>
              <a:gd name="G73" fmla="*/ G72 1 14096"/>
              <a:gd name="G74" fmla="*/ 14443 33517 1"/>
              <a:gd name="G75" fmla="*/ G74 1 33517"/>
              <a:gd name="G76" fmla="*/ 37899 14096 1"/>
              <a:gd name="G77" fmla="*/ G76 1 14096"/>
              <a:gd name="G78" fmla="*/ 10760 33517 1"/>
              <a:gd name="G79" fmla="*/ G78 1 33517"/>
              <a:gd name="G80" fmla="*/ 37899 14096 1"/>
              <a:gd name="G81" fmla="*/ G80 1 14096"/>
              <a:gd name="G82" fmla="*/ 57222 33517 1"/>
              <a:gd name="G83" fmla="*/ G82 1 33517"/>
              <a:gd name="G84" fmla="*/ 1 0 0"/>
              <a:gd name="G85" fmla="*/ G84 14096 1"/>
              <a:gd name="G86" fmla="*/ G85 1 14096"/>
              <a:gd name="G87" fmla="*/ 60905 33517 1"/>
              <a:gd name="G88" fmla="*/ G87 1 33517"/>
              <a:gd name="G89" fmla="*/ 1 0 0"/>
              <a:gd name="G90" fmla="*/ G89 14096 1"/>
              <a:gd name="G91" fmla="*/ G90 1 14096"/>
              <a:gd name="G92" fmla="*/ 60905 33517 1"/>
              <a:gd name="G93" fmla="*/ G92 1 33517"/>
              <a:gd name="G94" fmla="*/ 14096 14096 1"/>
              <a:gd name="G95" fmla="*/ G94 1 14096"/>
              <a:gd name="G96" fmla="*/ 57222 33517 1"/>
              <a:gd name="G97" fmla="*/ G96 1 33517"/>
              <a:gd name="G98" fmla="*/ 14096 14096 1"/>
              <a:gd name="G99" fmla="*/ G98 1 14096"/>
              <a:gd name="G100" fmla="+- 33517 0 0"/>
              <a:gd name="G101" fmla="+- 14096 0 0"/>
              <a:gd name="T0" fmla="*/ 0 w 4031213"/>
              <a:gd name="T1" fmla="*/ 2202870 h 5060368"/>
              <a:gd name="T2" fmla="*/ 331363 w 4031213"/>
              <a:gd name="T3" fmla="*/ 2202870 h 5060368"/>
              <a:gd name="T4" fmla="*/ 331363 w 4031213"/>
              <a:gd name="T5" fmla="*/ 3855024 h 5060368"/>
              <a:gd name="T6" fmla="*/ 0 w 4031213"/>
              <a:gd name="T7" fmla="*/ 3855024 h 5060368"/>
              <a:gd name="T8" fmla="*/ 739970 w 4031213"/>
              <a:gd name="T9" fmla="*/ 1518225 h 5060368"/>
              <a:gd name="T10" fmla="*/ 1071333 w 4031213"/>
              <a:gd name="T11" fmla="*/ 1518225 h 5060368"/>
              <a:gd name="T12" fmla="*/ 1071333 w 4031213"/>
              <a:gd name="T13" fmla="*/ 3855024 h 5060368"/>
              <a:gd name="T14" fmla="*/ 739970 w 4031213"/>
              <a:gd name="T15" fmla="*/ 3855024 h 5060368"/>
              <a:gd name="T16" fmla="*/ 3699850 w 4031213"/>
              <a:gd name="T17" fmla="*/ 1267691 h 5060368"/>
              <a:gd name="T18" fmla="*/ 4031213 w 4031213"/>
              <a:gd name="T19" fmla="*/ 1267691 h 5060368"/>
              <a:gd name="T20" fmla="*/ 4031213 w 4031213"/>
              <a:gd name="T21" fmla="*/ 2919845 h 5060368"/>
              <a:gd name="T22" fmla="*/ 3699850 w 4031213"/>
              <a:gd name="T23" fmla="*/ 2919845 h 5060368"/>
              <a:gd name="T24" fmla="*/ 1479940 w 4031213"/>
              <a:gd name="T25" fmla="*/ 979918 h 5060368"/>
              <a:gd name="T26" fmla="*/ 1811303 w 4031213"/>
              <a:gd name="T27" fmla="*/ 979918 h 5060368"/>
              <a:gd name="T28" fmla="*/ 1811303 w 4031213"/>
              <a:gd name="T29" fmla="*/ 4241509 h 5060368"/>
              <a:gd name="T30" fmla="*/ 1479940 w 4031213"/>
              <a:gd name="T31" fmla="*/ 4241509 h 5060368"/>
              <a:gd name="T32" fmla="*/ 2959880 w 4031213"/>
              <a:gd name="T33" fmla="*/ 431220 h 5060368"/>
              <a:gd name="T34" fmla="*/ 3291243 w 4031213"/>
              <a:gd name="T35" fmla="*/ 431220 h 5060368"/>
              <a:gd name="T36" fmla="*/ 3291243 w 4031213"/>
              <a:gd name="T37" fmla="*/ 3314699 h 5060368"/>
              <a:gd name="T38" fmla="*/ 2959880 w 4031213"/>
              <a:gd name="T39" fmla="*/ 3314699 h 5060368"/>
              <a:gd name="T40" fmla="*/ 2219910 w 4031213"/>
              <a:gd name="T41" fmla="*/ 0 h 5060368"/>
              <a:gd name="T42" fmla="*/ 2551273 w 4031213"/>
              <a:gd name="T43" fmla="*/ 0 h 5060368"/>
              <a:gd name="T44" fmla="*/ 2551273 w 4031213"/>
              <a:gd name="T45" fmla="*/ 5060368 h 5060368"/>
              <a:gd name="T46" fmla="*/ 2219910 w 4031213"/>
              <a:gd name="T47" fmla="*/ 5060368 h 5060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031213" h="5060368">
                <a:moveTo>
                  <a:pt x="0" y="2202870"/>
                </a:moveTo>
                <a:lnTo>
                  <a:pt x="331363" y="2202870"/>
                </a:lnTo>
                <a:lnTo>
                  <a:pt x="331363" y="3855024"/>
                </a:lnTo>
                <a:lnTo>
                  <a:pt x="0" y="3855024"/>
                </a:lnTo>
                <a:close/>
                <a:moveTo>
                  <a:pt x="739970" y="1518225"/>
                </a:moveTo>
                <a:lnTo>
                  <a:pt x="1071333" y="1518225"/>
                </a:lnTo>
                <a:lnTo>
                  <a:pt x="1071333" y="3855024"/>
                </a:lnTo>
                <a:lnTo>
                  <a:pt x="739970" y="3855024"/>
                </a:lnTo>
                <a:close/>
                <a:moveTo>
                  <a:pt x="3699850" y="1267691"/>
                </a:moveTo>
                <a:lnTo>
                  <a:pt x="4031213" y="1267691"/>
                </a:lnTo>
                <a:lnTo>
                  <a:pt x="4031213" y="2919845"/>
                </a:lnTo>
                <a:lnTo>
                  <a:pt x="3699850" y="2919845"/>
                </a:lnTo>
                <a:close/>
                <a:moveTo>
                  <a:pt x="1479940" y="979918"/>
                </a:moveTo>
                <a:lnTo>
                  <a:pt x="1811303" y="979918"/>
                </a:lnTo>
                <a:lnTo>
                  <a:pt x="1811303" y="4241509"/>
                </a:lnTo>
                <a:lnTo>
                  <a:pt x="1479940" y="4241509"/>
                </a:lnTo>
                <a:close/>
                <a:moveTo>
                  <a:pt x="2959880" y="431220"/>
                </a:moveTo>
                <a:lnTo>
                  <a:pt x="3291243" y="431220"/>
                </a:lnTo>
                <a:lnTo>
                  <a:pt x="3291243" y="3314699"/>
                </a:lnTo>
                <a:lnTo>
                  <a:pt x="2959880" y="3314699"/>
                </a:lnTo>
                <a:close/>
                <a:moveTo>
                  <a:pt x="2219910" y="0"/>
                </a:moveTo>
                <a:lnTo>
                  <a:pt x="2551273" y="0"/>
                </a:lnTo>
                <a:lnTo>
                  <a:pt x="2551273" y="5060368"/>
                </a:lnTo>
                <a:lnTo>
                  <a:pt x="2219910" y="50603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12293" name="Freeform 5"/>
          <p:cNvSpPr>
            <a:spLocks noChangeArrowheads="1"/>
          </p:cNvSpPr>
          <p:nvPr/>
        </p:nvSpPr>
        <p:spPr bwMode="auto">
          <a:xfrm>
            <a:off x="868363" y="1293813"/>
            <a:ext cx="3578225" cy="4359275"/>
          </a:xfrm>
          <a:custGeom>
            <a:avLst/>
            <a:gdLst>
              <a:gd name="G0" fmla="*/ 48912 52595 1"/>
              <a:gd name="G1" fmla="*/ G0 1 52595"/>
              <a:gd name="G2" fmla="*/ 44798 33612 1"/>
              <a:gd name="G3" fmla="*/ G2 1 33612"/>
              <a:gd name="G4" fmla="*/ 52595 52595 1"/>
              <a:gd name="G5" fmla="*/ G4 1 52595"/>
              <a:gd name="G6" fmla="*/ 44798 33612 1"/>
              <a:gd name="G7" fmla="*/ G6 1 33612"/>
              <a:gd name="G8" fmla="*/ 52595 52595 1"/>
              <a:gd name="G9" fmla="*/ G8 1 52595"/>
              <a:gd name="G10" fmla="*/ 48074 33612 1"/>
              <a:gd name="G11" fmla="*/ G10 1 33612"/>
              <a:gd name="G12" fmla="*/ 48912 52595 1"/>
              <a:gd name="G13" fmla="*/ G12 1 52595"/>
              <a:gd name="G14" fmla="*/ 48074 33612 1"/>
              <a:gd name="G15" fmla="*/ G14 1 33612"/>
              <a:gd name="G16" fmla="*/ 1 0 0"/>
              <a:gd name="G17" fmla="*/ G16 52595 1"/>
              <a:gd name="G18" fmla="*/ G17 1 52595"/>
              <a:gd name="G19" fmla="*/ 64072 33612 1"/>
              <a:gd name="G20" fmla="*/ G19 1 33612"/>
              <a:gd name="G21" fmla="*/ 3683 52595 1"/>
              <a:gd name="G22" fmla="*/ G21 1 52595"/>
              <a:gd name="G23" fmla="*/ 64072 33612 1"/>
              <a:gd name="G24" fmla="*/ G23 1 33612"/>
              <a:gd name="G25" fmla="*/ 3683 52595 1"/>
              <a:gd name="G26" fmla="*/ G25 1 52595"/>
              <a:gd name="G27" fmla="*/ 1812 33612 1"/>
              <a:gd name="G28" fmla="*/ G27 1 33612"/>
              <a:gd name="G29" fmla="*/ 1 0 0"/>
              <a:gd name="G30" fmla="*/ G29 52595 1"/>
              <a:gd name="G31" fmla="*/ G30 1 52595"/>
              <a:gd name="G32" fmla="*/ 1812 33612 1"/>
              <a:gd name="G33" fmla="*/ G32 1 33612"/>
              <a:gd name="G34" fmla="*/ 29834 52595 1"/>
              <a:gd name="G35" fmla="*/ G34 1 52595"/>
              <a:gd name="G36" fmla="*/ 24410 33612 1"/>
              <a:gd name="G37" fmla="*/ G36 1 33612"/>
              <a:gd name="G38" fmla="*/ 33517 52595 1"/>
              <a:gd name="G39" fmla="*/ G38 1 52595"/>
              <a:gd name="G40" fmla="*/ 24410 33612 1"/>
              <a:gd name="G41" fmla="*/ G40 1 33612"/>
              <a:gd name="G42" fmla="*/ 33517 52595 1"/>
              <a:gd name="G43" fmla="*/ G42 1 52595"/>
              <a:gd name="G44" fmla="*/ 11105 33612 1"/>
              <a:gd name="G45" fmla="*/ G44 1 33612"/>
              <a:gd name="G46" fmla="*/ 29834 52595 1"/>
              <a:gd name="G47" fmla="*/ G46 1 52595"/>
              <a:gd name="G48" fmla="*/ 11105 33612 1"/>
              <a:gd name="G49" fmla="*/ G48 1 33612"/>
              <a:gd name="G50" fmla="*/ 10760 52595 1"/>
              <a:gd name="G51" fmla="*/ G50 1 52595"/>
              <a:gd name="G52" fmla="*/ 1639 33612 1"/>
              <a:gd name="G53" fmla="*/ G52 1 33612"/>
              <a:gd name="G54" fmla="*/ 14443 52595 1"/>
              <a:gd name="G55" fmla="*/ G54 1 52595"/>
              <a:gd name="G56" fmla="*/ 1639 33612 1"/>
              <a:gd name="G57" fmla="*/ G56 1 33612"/>
              <a:gd name="G58" fmla="*/ 14443 52595 1"/>
              <a:gd name="G59" fmla="*/ G58 1 52595"/>
              <a:gd name="G60" fmla="*/ 37986 33612 1"/>
              <a:gd name="G61" fmla="*/ G60 1 33612"/>
              <a:gd name="G62" fmla="*/ 10760 52595 1"/>
              <a:gd name="G63" fmla="*/ G62 1 52595"/>
              <a:gd name="G64" fmla="*/ 37986 33612 1"/>
              <a:gd name="G65" fmla="*/ G64 1 33612"/>
              <a:gd name="G66" fmla="*/ 38148 52595 1"/>
              <a:gd name="G67" fmla="*/ G66 1 52595"/>
              <a:gd name="G68" fmla="*/ 12955 33612 1"/>
              <a:gd name="G69" fmla="*/ G68 1 33612"/>
              <a:gd name="G70" fmla="*/ 41831 52595 1"/>
              <a:gd name="G71" fmla="*/ G70 1 52595"/>
              <a:gd name="G72" fmla="*/ 12955 33612 1"/>
              <a:gd name="G73" fmla="*/ G72 1 33612"/>
              <a:gd name="G74" fmla="*/ 41831 52595 1"/>
              <a:gd name="G75" fmla="*/ G74 1 52595"/>
              <a:gd name="G76" fmla="*/ 11105 33612 1"/>
              <a:gd name="G77" fmla="*/ G76 1 33612"/>
              <a:gd name="G78" fmla="*/ 38148 52595 1"/>
              <a:gd name="G79" fmla="*/ G78 1 52595"/>
              <a:gd name="G80" fmla="*/ 11105 33612 1"/>
              <a:gd name="G81" fmla="*/ G80 1 33612"/>
              <a:gd name="G82" fmla="*/ 19074 52595 1"/>
              <a:gd name="G83" fmla="*/ G82 1 52595"/>
              <a:gd name="G84" fmla="*/ 1 0 0"/>
              <a:gd name="G85" fmla="*/ G84 33612 1"/>
              <a:gd name="G86" fmla="*/ G85 1 33612"/>
              <a:gd name="G87" fmla="*/ 22757 52595 1"/>
              <a:gd name="G88" fmla="*/ G87 1 52595"/>
              <a:gd name="G89" fmla="*/ 1 0 0"/>
              <a:gd name="G90" fmla="*/ G89 33612 1"/>
              <a:gd name="G91" fmla="*/ G90 1 33612"/>
              <a:gd name="G92" fmla="*/ 22757 52595 1"/>
              <a:gd name="G93" fmla="*/ G92 1 52595"/>
              <a:gd name="G94" fmla="*/ 65431 33612 1"/>
              <a:gd name="G95" fmla="*/ G94 1 33612"/>
              <a:gd name="G96" fmla="*/ 19074 52595 1"/>
              <a:gd name="G97" fmla="*/ G96 1 52595"/>
              <a:gd name="G98" fmla="*/ 65431 33612 1"/>
              <a:gd name="G99" fmla="*/ G98 1 33612"/>
              <a:gd name="G100" fmla="*/ 57222 52595 1"/>
              <a:gd name="G101" fmla="*/ G100 1 52595"/>
              <a:gd name="G102" fmla="*/ 1 0 0"/>
              <a:gd name="G103" fmla="*/ G102 33612 1"/>
              <a:gd name="G104" fmla="*/ G103 1 33612"/>
              <a:gd name="G105" fmla="*/ 60905 52595 1"/>
              <a:gd name="G106" fmla="*/ G105 1 52595"/>
              <a:gd name="G107" fmla="*/ 1 0 0"/>
              <a:gd name="G108" fmla="*/ G107 33612 1"/>
              <a:gd name="G109" fmla="*/ G108 1 33612"/>
              <a:gd name="G110" fmla="*/ 60905 52595 1"/>
              <a:gd name="G111" fmla="*/ G110 1 52595"/>
              <a:gd name="G112" fmla="*/ 33612 33612 1"/>
              <a:gd name="G113" fmla="*/ G112 1 33612"/>
              <a:gd name="G114" fmla="*/ 57222 52595 1"/>
              <a:gd name="G115" fmla="*/ G114 1 52595"/>
              <a:gd name="G116" fmla="*/ 33612 33612 1"/>
              <a:gd name="G117" fmla="*/ G116 1 33612"/>
              <a:gd name="G118" fmla="+- 52595 0 0"/>
              <a:gd name="G119" fmla="+- 33612 0 0"/>
              <a:gd name="T0" fmla="*/ 4439824 w 4771187"/>
              <a:gd name="T1" fmla="*/ 1617662 h 4358988"/>
              <a:gd name="T2" fmla="*/ 4771187 w 4771187"/>
              <a:gd name="T3" fmla="*/ 1617662 h 4358988"/>
              <a:gd name="T4" fmla="*/ 4771187 w 4771187"/>
              <a:gd name="T5" fmla="*/ 2407370 h 4358988"/>
              <a:gd name="T6" fmla="*/ 4439824 w 4771187"/>
              <a:gd name="T7" fmla="*/ 2407370 h 4358988"/>
              <a:gd name="T8" fmla="*/ 0 w 4771187"/>
              <a:gd name="T9" fmla="*/ 1309256 h 4358988"/>
              <a:gd name="T10" fmla="*/ 331363 w 4771187"/>
              <a:gd name="T11" fmla="*/ 1309256 h 4358988"/>
              <a:gd name="T12" fmla="*/ 331363 w 4771187"/>
              <a:gd name="T13" fmla="*/ 2098964 h 4358988"/>
              <a:gd name="T14" fmla="*/ 0 w 4771187"/>
              <a:gd name="T15" fmla="*/ 2098964 h 4358988"/>
              <a:gd name="T16" fmla="*/ 3699850 w 4771187"/>
              <a:gd name="T17" fmla="*/ 548698 h 4358988"/>
              <a:gd name="T18" fmla="*/ 4031213 w 4771187"/>
              <a:gd name="T19" fmla="*/ 548698 h 4358988"/>
              <a:gd name="T20" fmla="*/ 4031213 w 4771187"/>
              <a:gd name="T21" fmla="*/ 3091297 h 4358988"/>
              <a:gd name="T22" fmla="*/ 3699850 w 4771187"/>
              <a:gd name="T23" fmla="*/ 3091297 h 4358988"/>
              <a:gd name="T24" fmla="*/ 2959880 w 4771187"/>
              <a:gd name="T25" fmla="*/ 394855 h 4358988"/>
              <a:gd name="T26" fmla="*/ 3291243 w 4771187"/>
              <a:gd name="T27" fmla="*/ 394855 h 4358988"/>
              <a:gd name="T28" fmla="*/ 3291243 w 4771187"/>
              <a:gd name="T29" fmla="*/ 4166754 h 4358988"/>
              <a:gd name="T30" fmla="*/ 2959880 w 4771187"/>
              <a:gd name="T31" fmla="*/ 4166754 h 4358988"/>
              <a:gd name="T32" fmla="*/ 1479940 w 4771187"/>
              <a:gd name="T33" fmla="*/ 144027 h 4358988"/>
              <a:gd name="T34" fmla="*/ 1811303 w 4771187"/>
              <a:gd name="T35" fmla="*/ 144027 h 4358988"/>
              <a:gd name="T36" fmla="*/ 1811303 w 4771187"/>
              <a:gd name="T37" fmla="*/ 3091297 h 4358988"/>
              <a:gd name="T38" fmla="*/ 1479940 w 4771187"/>
              <a:gd name="T39" fmla="*/ 3091297 h 4358988"/>
              <a:gd name="T40" fmla="*/ 739970 w 4771187"/>
              <a:gd name="T41" fmla="*/ 0 h 4358988"/>
              <a:gd name="T42" fmla="*/ 1071333 w 4771187"/>
              <a:gd name="T43" fmla="*/ 0 h 4358988"/>
              <a:gd name="T44" fmla="*/ 1071333 w 4771187"/>
              <a:gd name="T45" fmla="*/ 2883479 h 4358988"/>
              <a:gd name="T46" fmla="*/ 739970 w 4771187"/>
              <a:gd name="T47" fmla="*/ 2883479 h 4358988"/>
              <a:gd name="T48" fmla="*/ 2219910 w 4771187"/>
              <a:gd name="T49" fmla="*/ 0 h 4358988"/>
              <a:gd name="T50" fmla="*/ 2551273 w 4771187"/>
              <a:gd name="T51" fmla="*/ 0 h 4358988"/>
              <a:gd name="T52" fmla="*/ 2551273 w 4771187"/>
              <a:gd name="T53" fmla="*/ 4358988 h 4358988"/>
              <a:gd name="T54" fmla="*/ 2219910 w 4771187"/>
              <a:gd name="T55" fmla="*/ 4358988 h 4358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771187" h="4358988">
                <a:moveTo>
                  <a:pt x="4439824" y="1617662"/>
                </a:moveTo>
                <a:lnTo>
                  <a:pt x="4771187" y="1617662"/>
                </a:lnTo>
                <a:lnTo>
                  <a:pt x="4771187" y="2407370"/>
                </a:lnTo>
                <a:lnTo>
                  <a:pt x="4439824" y="2407370"/>
                </a:lnTo>
                <a:close/>
                <a:moveTo>
                  <a:pt x="0" y="1309256"/>
                </a:moveTo>
                <a:lnTo>
                  <a:pt x="331363" y="1309256"/>
                </a:lnTo>
                <a:lnTo>
                  <a:pt x="331363" y="2098964"/>
                </a:lnTo>
                <a:lnTo>
                  <a:pt x="0" y="2098964"/>
                </a:lnTo>
                <a:close/>
                <a:moveTo>
                  <a:pt x="3699850" y="548698"/>
                </a:moveTo>
                <a:lnTo>
                  <a:pt x="4031213" y="548698"/>
                </a:lnTo>
                <a:lnTo>
                  <a:pt x="4031213" y="3091297"/>
                </a:lnTo>
                <a:lnTo>
                  <a:pt x="3699850" y="3091297"/>
                </a:lnTo>
                <a:close/>
                <a:moveTo>
                  <a:pt x="2959880" y="394855"/>
                </a:moveTo>
                <a:lnTo>
                  <a:pt x="3291243" y="394855"/>
                </a:lnTo>
                <a:lnTo>
                  <a:pt x="3291243" y="4166754"/>
                </a:lnTo>
                <a:lnTo>
                  <a:pt x="2959880" y="4166754"/>
                </a:lnTo>
                <a:close/>
                <a:moveTo>
                  <a:pt x="1479940" y="144027"/>
                </a:moveTo>
                <a:lnTo>
                  <a:pt x="1811303" y="144027"/>
                </a:lnTo>
                <a:lnTo>
                  <a:pt x="1811303" y="3091297"/>
                </a:lnTo>
                <a:lnTo>
                  <a:pt x="1479940" y="3091297"/>
                </a:lnTo>
                <a:close/>
                <a:moveTo>
                  <a:pt x="739970" y="0"/>
                </a:moveTo>
                <a:lnTo>
                  <a:pt x="1071333" y="0"/>
                </a:lnTo>
                <a:lnTo>
                  <a:pt x="1071333" y="2883479"/>
                </a:lnTo>
                <a:lnTo>
                  <a:pt x="739970" y="2883479"/>
                </a:lnTo>
                <a:close/>
                <a:moveTo>
                  <a:pt x="2219910" y="0"/>
                </a:moveTo>
                <a:lnTo>
                  <a:pt x="2551273" y="0"/>
                </a:lnTo>
                <a:lnTo>
                  <a:pt x="2551273" y="4358988"/>
                </a:lnTo>
                <a:lnTo>
                  <a:pt x="2219910" y="43589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885825" y="6548438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 sz="800" b="1" dirty="0">
              <a:solidFill>
                <a:srgbClr val="222222"/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9FFA0FF3-B77A-E441-880B-EFC6ED6A25A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4312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chemeClr val="bg2">
                    <a:lumMod val="75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‹N°›</a:t>
            </a:fld>
            <a:endParaRPr lang="de-DE" altLang="x-none" sz="800" b="1" dirty="0">
              <a:solidFill>
                <a:schemeClr val="bg2">
                  <a:lumMod val="75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941719" y="50800"/>
            <a:ext cx="1258976" cy="22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plus.</a:t>
            </a:r>
          </a:p>
        </p:txBody>
      </p:sp>
      <p:grpSp>
        <p:nvGrpSpPr>
          <p:cNvPr id="13317" name="Group 4"/>
          <p:cNvGrpSpPr>
            <a:grpSpLocks/>
          </p:cNvGrpSpPr>
          <p:nvPr/>
        </p:nvGrpSpPr>
        <p:grpSpPr bwMode="auto">
          <a:xfrm>
            <a:off x="4070350" y="-2157413"/>
            <a:ext cx="6496050" cy="6969126"/>
            <a:chOff x="2564" y="-1359"/>
            <a:chExt cx="4092" cy="4390"/>
          </a:xfrm>
        </p:grpSpPr>
        <p:sp>
          <p:nvSpPr>
            <p:cNvPr id="2" name="Freeform 5"/>
            <p:cNvSpPr>
              <a:spLocks noChangeArrowheads="1"/>
            </p:cNvSpPr>
            <p:nvPr/>
          </p:nvSpPr>
          <p:spPr bwMode="auto">
            <a:xfrm>
              <a:off x="2564" y="-1359"/>
              <a:ext cx="4092" cy="3532"/>
            </a:xfrm>
            <a:custGeom>
              <a:avLst/>
              <a:gdLst>
                <a:gd name="G0" fmla="*/ 138 1129 1"/>
                <a:gd name="G1" fmla="*/ G0 1 1129"/>
                <a:gd name="G2" fmla="*/ 979 979 1"/>
                <a:gd name="G3" fmla="*/ G2 1 979"/>
                <a:gd name="G4" fmla="*/ 1 0 0"/>
                <a:gd name="G5" fmla="*/ G4 1129 1"/>
                <a:gd name="G6" fmla="*/ G5 1 1129"/>
                <a:gd name="G7" fmla="*/ 979 979 1"/>
                <a:gd name="G8" fmla="*/ G7 1 979"/>
                <a:gd name="G9" fmla="*/ 566 1129 1"/>
                <a:gd name="G10" fmla="*/ G9 1 1129"/>
                <a:gd name="G11" fmla="*/ 1 0 0"/>
                <a:gd name="G12" fmla="*/ G11 979 1"/>
                <a:gd name="G13" fmla="*/ G12 1 979"/>
                <a:gd name="G14" fmla="*/ 1129 1129 1"/>
                <a:gd name="G15" fmla="*/ G14 1 1129"/>
                <a:gd name="G16" fmla="*/ 979 979 1"/>
                <a:gd name="G17" fmla="*/ G16 1 979"/>
                <a:gd name="G18" fmla="*/ 991 1129 1"/>
                <a:gd name="G19" fmla="*/ G18 1 1129"/>
                <a:gd name="G20" fmla="*/ 979 979 1"/>
                <a:gd name="G21" fmla="*/ G20 1 979"/>
                <a:gd name="G22" fmla="+- 1129 0 0"/>
                <a:gd name="G23" fmla="+- 979 0 0"/>
                <a:gd name="T0" fmla="*/ 138 w 1129"/>
                <a:gd name="T1" fmla="*/ 979 h 979"/>
                <a:gd name="T2" fmla="*/ 0 w 1129"/>
                <a:gd name="T3" fmla="*/ 979 h 979"/>
                <a:gd name="T4" fmla="*/ 566 w 1129"/>
                <a:gd name="T5" fmla="*/ 0 h 979"/>
                <a:gd name="T6" fmla="*/ 1129 w 1129"/>
                <a:gd name="T7" fmla="*/ 979 h 979"/>
                <a:gd name="T8" fmla="*/ 991 w 1129"/>
                <a:gd name="T9" fmla="*/ 979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9" h="979">
                  <a:moveTo>
                    <a:pt x="138" y="979"/>
                  </a:moveTo>
                  <a:lnTo>
                    <a:pt x="0" y="979"/>
                  </a:lnTo>
                  <a:lnTo>
                    <a:pt x="566" y="0"/>
                  </a:lnTo>
                  <a:lnTo>
                    <a:pt x="1129" y="979"/>
                  </a:lnTo>
                  <a:lnTo>
                    <a:pt x="991" y="979"/>
                  </a:lnTo>
                </a:path>
              </a:pathLst>
            </a:custGeom>
            <a:noFill/>
            <a:ln w="6480" cap="flat">
              <a:solidFill>
                <a:srgbClr val="222222">
                  <a:alpha val="9999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3318" name="Freeform 6"/>
            <p:cNvSpPr>
              <a:spLocks noChangeArrowheads="1"/>
            </p:cNvSpPr>
            <p:nvPr/>
          </p:nvSpPr>
          <p:spPr bwMode="auto">
            <a:xfrm>
              <a:off x="2564" y="-493"/>
              <a:ext cx="4092" cy="3524"/>
            </a:xfrm>
            <a:custGeom>
              <a:avLst/>
              <a:gdLst>
                <a:gd name="G0" fmla="*/ 1 0 0"/>
                <a:gd name="G1" fmla="*/ G0 1129 1"/>
                <a:gd name="G2" fmla="*/ G1 1 1129"/>
                <a:gd name="G3" fmla="*/ 977 977 1"/>
                <a:gd name="G4" fmla="*/ G3 1 977"/>
                <a:gd name="G5" fmla="*/ 566 1129 1"/>
                <a:gd name="G6" fmla="*/ G5 1 1129"/>
                <a:gd name="G7" fmla="*/ 1 0 0"/>
                <a:gd name="G8" fmla="*/ G7 977 1"/>
                <a:gd name="G9" fmla="*/ G8 1 977"/>
                <a:gd name="G10" fmla="*/ 1129 1129 1"/>
                <a:gd name="G11" fmla="*/ G10 1 1129"/>
                <a:gd name="G12" fmla="*/ 977 977 1"/>
                <a:gd name="G13" fmla="*/ G12 1 977"/>
                <a:gd name="G14" fmla="*/ 1 0 0"/>
                <a:gd name="G15" fmla="*/ G14 1129 1"/>
                <a:gd name="G16" fmla="*/ G15 1 1129"/>
                <a:gd name="G17" fmla="*/ 977 977 1"/>
                <a:gd name="G18" fmla="*/ G17 1 977"/>
                <a:gd name="G19" fmla="+- 1129 0 0"/>
                <a:gd name="G20" fmla="+- 977 0 0"/>
                <a:gd name="T0" fmla="*/ 0 w 1129"/>
                <a:gd name="T1" fmla="*/ 977 h 977"/>
                <a:gd name="T2" fmla="*/ 566 w 1129"/>
                <a:gd name="T3" fmla="*/ 0 h 977"/>
                <a:gd name="T4" fmla="*/ 1129 w 1129"/>
                <a:gd name="T5" fmla="*/ 977 h 977"/>
                <a:gd name="T6" fmla="*/ 0 w 1129"/>
                <a:gd name="T7" fmla="*/ 977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9" h="977">
                  <a:moveTo>
                    <a:pt x="0" y="977"/>
                  </a:moveTo>
                  <a:lnTo>
                    <a:pt x="566" y="0"/>
                  </a:lnTo>
                  <a:lnTo>
                    <a:pt x="1129" y="977"/>
                  </a:lnTo>
                  <a:lnTo>
                    <a:pt x="0" y="977"/>
                  </a:lnTo>
                  <a:close/>
                </a:path>
              </a:pathLst>
            </a:custGeom>
            <a:noFill/>
            <a:ln w="6480" cap="flat">
              <a:solidFill>
                <a:srgbClr val="222222">
                  <a:alpha val="9999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3319" name="Freeform 7"/>
            <p:cNvSpPr>
              <a:spLocks noChangeArrowheads="1"/>
            </p:cNvSpPr>
            <p:nvPr/>
          </p:nvSpPr>
          <p:spPr bwMode="auto">
            <a:xfrm>
              <a:off x="3158" y="228"/>
              <a:ext cx="2910" cy="2510"/>
            </a:xfrm>
            <a:custGeom>
              <a:avLst/>
              <a:gdLst>
                <a:gd name="G0" fmla="*/ 1 0 0"/>
                <a:gd name="G1" fmla="*/ G0 803 1"/>
                <a:gd name="G2" fmla="*/ G1 1 803"/>
                <a:gd name="G3" fmla="*/ 696 696 1"/>
                <a:gd name="G4" fmla="*/ G3 1 696"/>
                <a:gd name="G5" fmla="*/ 402 803 1"/>
                <a:gd name="G6" fmla="*/ G5 1 803"/>
                <a:gd name="G7" fmla="*/ 1 0 0"/>
                <a:gd name="G8" fmla="*/ G7 696 1"/>
                <a:gd name="G9" fmla="*/ G8 1 696"/>
                <a:gd name="G10" fmla="*/ 803 803 1"/>
                <a:gd name="G11" fmla="*/ G10 1 803"/>
                <a:gd name="G12" fmla="*/ 696 696 1"/>
                <a:gd name="G13" fmla="*/ G12 1 696"/>
                <a:gd name="G14" fmla="*/ 1 0 0"/>
                <a:gd name="G15" fmla="*/ G14 803 1"/>
                <a:gd name="G16" fmla="*/ G15 1 803"/>
                <a:gd name="G17" fmla="*/ 696 696 1"/>
                <a:gd name="G18" fmla="*/ G17 1 696"/>
                <a:gd name="G19" fmla="+- 803 0 0"/>
                <a:gd name="G20" fmla="+- 696 0 0"/>
                <a:gd name="T0" fmla="*/ 0 w 803"/>
                <a:gd name="T1" fmla="*/ 696 h 696"/>
                <a:gd name="T2" fmla="*/ 402 w 803"/>
                <a:gd name="T3" fmla="*/ 0 h 696"/>
                <a:gd name="T4" fmla="*/ 803 w 803"/>
                <a:gd name="T5" fmla="*/ 696 h 696"/>
                <a:gd name="T6" fmla="*/ 0 w 803"/>
                <a:gd name="T7" fmla="*/ 69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3" h="696">
                  <a:moveTo>
                    <a:pt x="0" y="696"/>
                  </a:moveTo>
                  <a:lnTo>
                    <a:pt x="402" y="0"/>
                  </a:lnTo>
                  <a:lnTo>
                    <a:pt x="803" y="696"/>
                  </a:lnTo>
                  <a:lnTo>
                    <a:pt x="0" y="696"/>
                  </a:lnTo>
                  <a:close/>
                </a:path>
              </a:pathLst>
            </a:custGeom>
            <a:noFill/>
            <a:ln w="6480" cap="flat">
              <a:solidFill>
                <a:srgbClr val="222222">
                  <a:alpha val="9999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3320" name="Freeform 8"/>
            <p:cNvSpPr>
              <a:spLocks noChangeArrowheads="1"/>
            </p:cNvSpPr>
            <p:nvPr/>
          </p:nvSpPr>
          <p:spPr bwMode="auto">
            <a:xfrm>
              <a:off x="3879" y="1470"/>
              <a:ext cx="1474" cy="1269"/>
            </a:xfrm>
            <a:custGeom>
              <a:avLst/>
              <a:gdLst>
                <a:gd name="G0" fmla="*/ 407 407 1"/>
                <a:gd name="G1" fmla="*/ G0 1 407"/>
                <a:gd name="G2" fmla="*/ 1 0 0"/>
                <a:gd name="G3" fmla="*/ G2 352 1"/>
                <a:gd name="G4" fmla="*/ G3 1 352"/>
                <a:gd name="G5" fmla="*/ 205 407 1"/>
                <a:gd name="G6" fmla="*/ G5 1 407"/>
                <a:gd name="G7" fmla="*/ 352 352 1"/>
                <a:gd name="G8" fmla="*/ G7 1 352"/>
                <a:gd name="G9" fmla="*/ 1 0 0"/>
                <a:gd name="G10" fmla="*/ G9 407 1"/>
                <a:gd name="G11" fmla="*/ G10 1 407"/>
                <a:gd name="G12" fmla="*/ 1 0 0"/>
                <a:gd name="G13" fmla="*/ G12 352 1"/>
                <a:gd name="G14" fmla="*/ G13 1 352"/>
                <a:gd name="G15" fmla="*/ 407 407 1"/>
                <a:gd name="G16" fmla="*/ G15 1 407"/>
                <a:gd name="G17" fmla="*/ 1 0 0"/>
                <a:gd name="G18" fmla="*/ G17 352 1"/>
                <a:gd name="G19" fmla="*/ G18 1 352"/>
                <a:gd name="G20" fmla="+- 407 0 0"/>
                <a:gd name="G21" fmla="+- 352 0 0"/>
                <a:gd name="T0" fmla="*/ 407 w 407"/>
                <a:gd name="T1" fmla="*/ 0 h 352"/>
                <a:gd name="T2" fmla="*/ 205 w 407"/>
                <a:gd name="T3" fmla="*/ 352 h 352"/>
                <a:gd name="T4" fmla="*/ 0 w 407"/>
                <a:gd name="T5" fmla="*/ 0 h 352"/>
                <a:gd name="T6" fmla="*/ 407 w 407"/>
                <a:gd name="T7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7" h="352">
                  <a:moveTo>
                    <a:pt x="407" y="0"/>
                  </a:moveTo>
                  <a:lnTo>
                    <a:pt x="205" y="352"/>
                  </a:lnTo>
                  <a:lnTo>
                    <a:pt x="0" y="0"/>
                  </a:lnTo>
                  <a:lnTo>
                    <a:pt x="407" y="0"/>
                  </a:lnTo>
                  <a:close/>
                </a:path>
              </a:pathLst>
            </a:custGeom>
            <a:noFill/>
            <a:ln w="6480" cap="flat">
              <a:solidFill>
                <a:srgbClr val="222222">
                  <a:alpha val="9999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</p:grp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5021263" y="2355850"/>
            <a:ext cx="2317750" cy="2005013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08275A44-B1B3-BD4A-833F-44739521CB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4312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chemeClr val="bg2">
                    <a:lumMod val="75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‹N°›</a:t>
            </a:fld>
            <a:endParaRPr lang="de-DE" altLang="x-none" sz="800" b="1" dirty="0">
              <a:solidFill>
                <a:schemeClr val="bg2">
                  <a:lumMod val="75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941719" y="50800"/>
            <a:ext cx="1258976" cy="22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plus.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174625" y="2087563"/>
            <a:ext cx="5153025" cy="5160962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FDEF4B9-A392-D442-9D9D-6CB4A47B16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4312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chemeClr val="bg2">
                    <a:lumMod val="75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‹N°›</a:t>
            </a:fld>
            <a:endParaRPr lang="de-DE" altLang="x-none" sz="800" b="1" dirty="0">
              <a:solidFill>
                <a:schemeClr val="bg2">
                  <a:lumMod val="75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941719" y="50800"/>
            <a:ext cx="1258976" cy="22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plus.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3914775" y="1441450"/>
            <a:ext cx="1316038" cy="1317625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B096709-559E-F246-B0F4-07B035F2F4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4312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chemeClr val="bg2">
                    <a:lumMod val="75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‹N°›</a:t>
            </a:fld>
            <a:endParaRPr lang="de-DE" altLang="x-none" sz="800" b="1" dirty="0">
              <a:solidFill>
                <a:schemeClr val="bg2">
                  <a:lumMod val="75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941719" y="50800"/>
            <a:ext cx="1258976" cy="22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plus.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849313" y="6513513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AB7F3C5-126F-A54E-8260-FB434108E4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4312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chemeClr val="bg2">
                    <a:lumMod val="75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‹N°›</a:t>
            </a:fld>
            <a:endParaRPr lang="de-DE" altLang="x-none" sz="800" b="1" dirty="0">
              <a:solidFill>
                <a:schemeClr val="bg2">
                  <a:lumMod val="75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941719" y="50800"/>
            <a:ext cx="1258976" cy="22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plus.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849313" y="6513513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8B6BF72-A9F6-BE41-873F-386E4D4EA3E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4312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chemeClr val="bg2">
                    <a:lumMod val="75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‹N°›</a:t>
            </a:fld>
            <a:endParaRPr lang="de-DE" altLang="x-none" sz="800" b="1" dirty="0">
              <a:solidFill>
                <a:schemeClr val="bg2">
                  <a:lumMod val="75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3941719" y="50800"/>
            <a:ext cx="1258976" cy="22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plus.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1292D42-0FA1-BE43-AFEA-4A7F305AFD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4312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chemeClr val="bg2">
                    <a:lumMod val="75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‹N°›</a:t>
            </a:fld>
            <a:endParaRPr lang="de-DE" altLang="x-none" sz="800" b="1" dirty="0">
              <a:solidFill>
                <a:schemeClr val="bg2">
                  <a:lumMod val="75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941719" y="50800"/>
            <a:ext cx="1258976" cy="22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plus.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77813" y="282575"/>
            <a:ext cx="8589962" cy="31273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99EE4D7E-BE37-D340-9858-281170D25A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4312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chemeClr val="bg2">
                    <a:lumMod val="75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‹N°›</a:t>
            </a:fld>
            <a:endParaRPr lang="de-DE" altLang="x-none" sz="800" b="1" dirty="0">
              <a:solidFill>
                <a:schemeClr val="bg2">
                  <a:lumMod val="75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41719" y="50800"/>
            <a:ext cx="1258976" cy="22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plus.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79CDCCC-2A47-134E-B1E3-C7BD6C2FFE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4312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chemeClr val="bg2">
                    <a:lumMod val="75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‹N°›</a:t>
            </a:fld>
            <a:endParaRPr lang="de-DE" altLang="x-none" sz="800" b="1" dirty="0">
              <a:solidFill>
                <a:schemeClr val="bg2">
                  <a:lumMod val="75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941719" y="50800"/>
            <a:ext cx="1258976" cy="22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plus.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849313" y="6513513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6149" name="Freeform 5"/>
          <p:cNvSpPr>
            <a:spLocks noChangeArrowheads="1"/>
          </p:cNvSpPr>
          <p:nvPr/>
        </p:nvSpPr>
        <p:spPr bwMode="auto">
          <a:xfrm>
            <a:off x="6726238" y="3508375"/>
            <a:ext cx="2298700" cy="2476500"/>
          </a:xfrm>
          <a:custGeom>
            <a:avLst/>
            <a:gdLst>
              <a:gd name="G0" fmla="*/ 34330 51247 1"/>
              <a:gd name="G1" fmla="*/ G0 1 34330"/>
              <a:gd name="G2" fmla="*/ 5886 19347 1"/>
              <a:gd name="G3" fmla="*/ G2 1 25233"/>
              <a:gd name="G4" fmla="*/ 10918 51247 1"/>
              <a:gd name="G5" fmla="*/ G4 1 34330"/>
              <a:gd name="G6" fmla="*/ 25233 19347 1"/>
              <a:gd name="G7" fmla="*/ G6 1 25233"/>
              <a:gd name="G8" fmla="*/ 48619 51247 1"/>
              <a:gd name="G9" fmla="*/ G8 1 34330"/>
              <a:gd name="G10" fmla="*/ 40703 19347 1"/>
              <a:gd name="G11" fmla="*/ G10 1 25233"/>
              <a:gd name="G12" fmla="*/ 1 0 0"/>
              <a:gd name="G13" fmla="*/ G12 51247 1"/>
              <a:gd name="G14" fmla="*/ G13 1 34330"/>
              <a:gd name="G15" fmla="*/ 1 0 0"/>
              <a:gd name="G16" fmla="*/ G15 19347 1"/>
              <a:gd name="G17" fmla="*/ G16 1 25233"/>
              <a:gd name="G18" fmla="*/ 34900 51247 1"/>
              <a:gd name="G19" fmla="*/ G18 1 34330"/>
              <a:gd name="G20" fmla="*/ 1 0 0"/>
              <a:gd name="G21" fmla="*/ G20 19347 1"/>
              <a:gd name="G22" fmla="*/ G21 1 25233"/>
              <a:gd name="G23" fmla="*/ 34900 51247 1"/>
              <a:gd name="G24" fmla="*/ G23 1 34330"/>
              <a:gd name="G25" fmla="*/ 37202 19347 1"/>
              <a:gd name="G26" fmla="*/ G25 1 25233"/>
              <a:gd name="G27" fmla="*/ 1 0 0"/>
              <a:gd name="G28" fmla="*/ G27 51247 1"/>
              <a:gd name="G29" fmla="*/ G28 1 34330"/>
              <a:gd name="G30" fmla="*/ 37202 19347 1"/>
              <a:gd name="G31" fmla="*/ G30 1 25233"/>
              <a:gd name="G32" fmla="*/ 34330 51247 1"/>
              <a:gd name="G33" fmla="*/ G32 1 34330"/>
              <a:gd name="G34" fmla="*/ 5886 19347 1"/>
              <a:gd name="G35" fmla="*/ G34 1 25233"/>
              <a:gd name="G36" fmla="*/ 10918 51247 1"/>
              <a:gd name="G37" fmla="*/ G36 1 34330"/>
              <a:gd name="G38" fmla="*/ 25233 19347 1"/>
              <a:gd name="G39" fmla="*/ G38 1 25233"/>
              <a:gd name="G40" fmla="*/ 48619 51247 1"/>
              <a:gd name="G41" fmla="*/ G40 1 34330"/>
              <a:gd name="G42" fmla="*/ 40703 19347 1"/>
              <a:gd name="G43" fmla="*/ G42 1 25233"/>
              <a:gd name="G44" fmla="*/ 34330 51247 1"/>
              <a:gd name="G45" fmla="*/ G44 1 34330"/>
              <a:gd name="G46" fmla="*/ 5886 19347 1"/>
              <a:gd name="G47" fmla="*/ G46 1 25233"/>
              <a:gd name="G48" fmla="*/ 1 0 0"/>
              <a:gd name="G49" fmla="*/ G48 51247 1"/>
              <a:gd name="G50" fmla="*/ G49 1 34330"/>
              <a:gd name="G51" fmla="*/ 1 0 0"/>
              <a:gd name="G52" fmla="*/ G51 19347 1"/>
              <a:gd name="G53" fmla="*/ G52 1 25233"/>
              <a:gd name="G54" fmla="*/ 34900 51247 1"/>
              <a:gd name="G55" fmla="*/ G54 1 34330"/>
              <a:gd name="G56" fmla="*/ 37202 19347 1"/>
              <a:gd name="G57" fmla="*/ G56 1 25233"/>
              <a:gd name="G58" fmla="*/ 1 0 0"/>
              <a:gd name="G59" fmla="*/ G58 51247 1"/>
              <a:gd name="G60" fmla="*/ G59 1 34330"/>
              <a:gd name="G61" fmla="*/ 37202 19347 1"/>
              <a:gd name="G62" fmla="*/ G61 1 25233"/>
              <a:gd name="G63" fmla="*/ 1 0 0"/>
              <a:gd name="G64" fmla="*/ G63 51247 1"/>
              <a:gd name="G65" fmla="*/ G64 1 34330"/>
              <a:gd name="G66" fmla="*/ 1 0 0"/>
              <a:gd name="G67" fmla="*/ G66 19347 1"/>
              <a:gd name="G68" fmla="*/ G67 1 25233"/>
              <a:gd name="G69" fmla="*/ 34330 51247 1"/>
              <a:gd name="G70" fmla="*/ G69 1 34330"/>
              <a:gd name="G71" fmla="*/ 1 0 0"/>
              <a:gd name="G72" fmla="*/ G71 19347 1"/>
              <a:gd name="G73" fmla="*/ G72 1 19347"/>
              <a:gd name="G74" fmla="*/ 10918 51247 1"/>
              <a:gd name="G75" fmla="*/ G74 1 34330"/>
              <a:gd name="G76" fmla="*/ 19347 19347 1"/>
              <a:gd name="G77" fmla="*/ G76 1 19347"/>
              <a:gd name="G78" fmla="*/ 48619 51247 1"/>
              <a:gd name="G79" fmla="*/ G78 1 34330"/>
              <a:gd name="G80" fmla="*/ 34817 19347 1"/>
              <a:gd name="G81" fmla="*/ G80 1 19347"/>
              <a:gd name="G82" fmla="*/ 34330 51247 1"/>
              <a:gd name="G83" fmla="*/ G82 1 34330"/>
              <a:gd name="G84" fmla="*/ 1 0 0"/>
              <a:gd name="G85" fmla="*/ G84 19347 1"/>
              <a:gd name="G86" fmla="*/ G85 1 19347"/>
              <a:gd name="G87" fmla="*/ 1 0 0"/>
              <a:gd name="G88" fmla="*/ G87 51247 1"/>
              <a:gd name="G89" fmla="*/ G88 1 34330"/>
              <a:gd name="G90" fmla="*/ 31316 19347 1"/>
              <a:gd name="G91" fmla="*/ G90 1 19347"/>
              <a:gd name="G92" fmla="*/ 34900 51247 1"/>
              <a:gd name="G93" fmla="*/ G92 1 34330"/>
              <a:gd name="G94" fmla="*/ 31316 19347 1"/>
              <a:gd name="G95" fmla="*/ G94 1 19347"/>
              <a:gd name="G96" fmla="*/ 1 0 0"/>
              <a:gd name="G97" fmla="*/ G96 51247 1"/>
              <a:gd name="G98" fmla="*/ G97 1 34330"/>
              <a:gd name="G99" fmla="*/ 31316 19347 1"/>
              <a:gd name="G100" fmla="*/ G99 1 19347"/>
              <a:gd name="G101" fmla="*/ 51247 51247 1"/>
              <a:gd name="G102" fmla="*/ G101 1 51247"/>
              <a:gd name="G103" fmla="*/ 1 0 0"/>
              <a:gd name="G104" fmla="*/ G103 19347 1"/>
              <a:gd name="G105" fmla="*/ G104 1 19347"/>
              <a:gd name="G106" fmla="*/ 27835 51247 1"/>
              <a:gd name="G107" fmla="*/ G106 1 51247"/>
              <a:gd name="G108" fmla="*/ 19347 19347 1"/>
              <a:gd name="G109" fmla="*/ G108 1 19347"/>
              <a:gd name="G110" fmla="*/ 1 0 0"/>
              <a:gd name="G111" fmla="*/ G110 51247 1"/>
              <a:gd name="G112" fmla="*/ G111 1 51247"/>
              <a:gd name="G113" fmla="*/ 34817 19347 1"/>
              <a:gd name="G114" fmla="*/ G113 1 19347"/>
              <a:gd name="G115" fmla="*/ 51247 51247 1"/>
              <a:gd name="G116" fmla="*/ G115 1 51247"/>
              <a:gd name="G117" fmla="*/ 1 0 0"/>
              <a:gd name="G118" fmla="*/ G117 19347 1"/>
              <a:gd name="G119" fmla="*/ G118 1 19347"/>
              <a:gd name="G120" fmla="+- 51247 0 0"/>
              <a:gd name="G121" fmla="+- 19347 0 0"/>
              <a:gd name="T0" fmla="*/ 3065903 w 3065903"/>
              <a:gd name="T1" fmla="*/ 0 h 3296147"/>
              <a:gd name="T2" fmla="*/ 2649275 w 3065903"/>
              <a:gd name="T3" fmla="*/ 3296147 h 3296147"/>
              <a:gd name="T4" fmla="*/ 0 w 3065903"/>
              <a:gd name="T5" fmla="*/ 1280001 h 3296147"/>
              <a:gd name="T6" fmla="*/ 3065903 w 3065903"/>
              <a:gd name="T7" fmla="*/ 0 h 3296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65903" h="3296147">
                <a:moveTo>
                  <a:pt x="3065903" y="0"/>
                </a:moveTo>
                <a:lnTo>
                  <a:pt x="2649275" y="3296147"/>
                </a:lnTo>
                <a:lnTo>
                  <a:pt x="0" y="1280001"/>
                </a:lnTo>
                <a:lnTo>
                  <a:pt x="30659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6150" name="Freeform 6"/>
          <p:cNvSpPr>
            <a:spLocks noChangeArrowheads="1"/>
          </p:cNvSpPr>
          <p:nvPr/>
        </p:nvSpPr>
        <p:spPr bwMode="auto">
          <a:xfrm>
            <a:off x="1543050" y="4457700"/>
            <a:ext cx="1273175" cy="1352550"/>
          </a:xfrm>
          <a:custGeom>
            <a:avLst/>
            <a:gdLst>
              <a:gd name="G0" fmla="*/ 8953 59209 1"/>
              <a:gd name="G1" fmla="*/ G0 1 30444"/>
              <a:gd name="G2" fmla="*/ 55704 31138 1"/>
              <a:gd name="G3" fmla="*/ G2 1 21306"/>
              <a:gd name="G4" fmla="*/ 59209 59209 1"/>
              <a:gd name="G5" fmla="*/ G4 1 30444"/>
              <a:gd name="G6" fmla="*/ 7761 31138 1"/>
              <a:gd name="G7" fmla="*/ G6 1 21306"/>
              <a:gd name="G8" fmla="*/ 1 0 0"/>
              <a:gd name="G9" fmla="*/ G8 59209 1"/>
              <a:gd name="G10" fmla="*/ G9 1 30444"/>
              <a:gd name="G11" fmla="*/ 21306 31138 1"/>
              <a:gd name="G12" fmla="*/ G11 1 21306"/>
              <a:gd name="G13" fmla="*/ 32969 59209 1"/>
              <a:gd name="G14" fmla="*/ G13 1 30444"/>
              <a:gd name="G15" fmla="*/ 1 0 0"/>
              <a:gd name="G16" fmla="*/ G15 31138 1"/>
              <a:gd name="G17" fmla="*/ G16 1 21306"/>
              <a:gd name="G18" fmla="*/ 30444 59209 1"/>
              <a:gd name="G19" fmla="*/ G18 1 30444"/>
              <a:gd name="G20" fmla="*/ 1 0 0"/>
              <a:gd name="G21" fmla="*/ G20 31138 1"/>
              <a:gd name="G22" fmla="*/ G21 1 21306"/>
              <a:gd name="G23" fmla="*/ 30444 59209 1"/>
              <a:gd name="G24" fmla="*/ G23 1 30444"/>
              <a:gd name="G25" fmla="*/ 15586 31138 1"/>
              <a:gd name="G26" fmla="*/ G25 1 21306"/>
              <a:gd name="G27" fmla="*/ 32969 59209 1"/>
              <a:gd name="G28" fmla="*/ G27 1 30444"/>
              <a:gd name="G29" fmla="*/ 15586 31138 1"/>
              <a:gd name="G30" fmla="*/ G29 1 21306"/>
              <a:gd name="G31" fmla="*/ 8953 59209 1"/>
              <a:gd name="G32" fmla="*/ G31 1 30444"/>
              <a:gd name="G33" fmla="*/ 55704 31138 1"/>
              <a:gd name="G34" fmla="*/ G33 1 21306"/>
              <a:gd name="G35" fmla="*/ 59209 59209 1"/>
              <a:gd name="G36" fmla="*/ G35 1 30444"/>
              <a:gd name="G37" fmla="*/ 7761 31138 1"/>
              <a:gd name="G38" fmla="*/ G37 1 21306"/>
              <a:gd name="G39" fmla="*/ 1 0 0"/>
              <a:gd name="G40" fmla="*/ G39 59209 1"/>
              <a:gd name="G41" fmla="*/ G40 1 30444"/>
              <a:gd name="G42" fmla="*/ 21306 31138 1"/>
              <a:gd name="G43" fmla="*/ G42 1 21306"/>
              <a:gd name="G44" fmla="*/ 8953 59209 1"/>
              <a:gd name="G45" fmla="*/ G44 1 30444"/>
              <a:gd name="G46" fmla="*/ 55704 31138 1"/>
              <a:gd name="G47" fmla="*/ G46 1 21306"/>
              <a:gd name="G48" fmla="*/ 32969 59209 1"/>
              <a:gd name="G49" fmla="*/ G48 1 30444"/>
              <a:gd name="G50" fmla="*/ 15586 31138 1"/>
              <a:gd name="G51" fmla="*/ G50 1 21306"/>
              <a:gd name="G52" fmla="*/ 30444 59209 1"/>
              <a:gd name="G53" fmla="*/ G52 1 30444"/>
              <a:gd name="G54" fmla="*/ 1 0 0"/>
              <a:gd name="G55" fmla="*/ G54 31138 1"/>
              <a:gd name="G56" fmla="*/ G55 1 21306"/>
              <a:gd name="G57" fmla="*/ 30444 59209 1"/>
              <a:gd name="G58" fmla="*/ G57 1 30444"/>
              <a:gd name="G59" fmla="*/ 15586 31138 1"/>
              <a:gd name="G60" fmla="*/ G59 1 21306"/>
              <a:gd name="G61" fmla="*/ 32969 59209 1"/>
              <a:gd name="G62" fmla="*/ G61 1 30444"/>
              <a:gd name="G63" fmla="*/ 15586 31138 1"/>
              <a:gd name="G64" fmla="*/ G63 1 21306"/>
              <a:gd name="G65" fmla="*/ 8953 59209 1"/>
              <a:gd name="G66" fmla="*/ G65 1 30444"/>
              <a:gd name="G67" fmla="*/ 40118 31138 1"/>
              <a:gd name="G68" fmla="*/ G67 1 5720"/>
              <a:gd name="G69" fmla="*/ 59209 59209 1"/>
              <a:gd name="G70" fmla="*/ G69 1 30444"/>
              <a:gd name="G71" fmla="*/ 57711 31138 1"/>
              <a:gd name="G72" fmla="*/ G71 1 5720"/>
              <a:gd name="G73" fmla="*/ 1 0 0"/>
              <a:gd name="G74" fmla="*/ G73 59209 1"/>
              <a:gd name="G75" fmla="*/ G74 1 30444"/>
              <a:gd name="G76" fmla="*/ 5720 31138 1"/>
              <a:gd name="G77" fmla="*/ G76 1 5720"/>
              <a:gd name="G78" fmla="*/ 8953 59209 1"/>
              <a:gd name="G79" fmla="*/ G78 1 30444"/>
              <a:gd name="G80" fmla="*/ 40118 31138 1"/>
              <a:gd name="G81" fmla="*/ G80 1 5720"/>
              <a:gd name="G82" fmla="*/ 32969 59209 1"/>
              <a:gd name="G83" fmla="*/ G82 1 30444"/>
              <a:gd name="G84" fmla="*/ 1 0 0"/>
              <a:gd name="G85" fmla="*/ G84 31138 1"/>
              <a:gd name="G86" fmla="*/ G85 1 5720"/>
              <a:gd name="G87" fmla="*/ 30444 59209 1"/>
              <a:gd name="G88" fmla="*/ G87 1 30444"/>
              <a:gd name="G89" fmla="*/ 1 0 0"/>
              <a:gd name="G90" fmla="*/ G89 31138 1"/>
              <a:gd name="G91" fmla="*/ G90 1 5720"/>
              <a:gd name="G92" fmla="*/ 32969 59209 1"/>
              <a:gd name="G93" fmla="*/ G92 1 30444"/>
              <a:gd name="G94" fmla="*/ 1 0 0"/>
              <a:gd name="G95" fmla="*/ G94 31138 1"/>
              <a:gd name="G96" fmla="*/ G95 1 5720"/>
              <a:gd name="G97" fmla="*/ 8953 59209 1"/>
              <a:gd name="G98" fmla="*/ G97 1 59209"/>
              <a:gd name="G99" fmla="*/ 1 0 0"/>
              <a:gd name="G100" fmla="*/ G99 31138 1"/>
              <a:gd name="G101" fmla="*/ G100 1 31138"/>
              <a:gd name="G102" fmla="*/ 59209 59209 1"/>
              <a:gd name="G103" fmla="*/ G102 1 59209"/>
              <a:gd name="G104" fmla="*/ 17593 31138 1"/>
              <a:gd name="G105" fmla="*/ G104 1 31138"/>
              <a:gd name="G106" fmla="*/ 1 0 0"/>
              <a:gd name="G107" fmla="*/ G106 59209 1"/>
              <a:gd name="G108" fmla="*/ G107 1 59209"/>
              <a:gd name="G109" fmla="*/ 31138 31138 1"/>
              <a:gd name="G110" fmla="*/ G109 1 31138"/>
              <a:gd name="G111" fmla="*/ 8953 59209 1"/>
              <a:gd name="G112" fmla="*/ G111 1 59209"/>
              <a:gd name="G113" fmla="*/ 1 0 0"/>
              <a:gd name="G114" fmla="*/ G113 31138 1"/>
              <a:gd name="G115" fmla="*/ G114 1 31138"/>
              <a:gd name="G116" fmla="+- 59209 0 0"/>
              <a:gd name="G117" fmla="+- 31138 0 0"/>
              <a:gd name="T0" fmla="*/ 271097 w 1697609"/>
              <a:gd name="T1" fmla="*/ 0 h 1800610"/>
              <a:gd name="T2" fmla="*/ 1697609 w 1697609"/>
              <a:gd name="T3" fmla="*/ 1131705 h 1800610"/>
              <a:gd name="T4" fmla="*/ 0 w 1697609"/>
              <a:gd name="T5" fmla="*/ 1800610 h 1800610"/>
              <a:gd name="T6" fmla="*/ 271097 w 1697609"/>
              <a:gd name="T7" fmla="*/ 0 h 1800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97609" h="1800610">
                <a:moveTo>
                  <a:pt x="271097" y="0"/>
                </a:moveTo>
                <a:lnTo>
                  <a:pt x="1697609" y="1131705"/>
                </a:lnTo>
                <a:lnTo>
                  <a:pt x="0" y="1800610"/>
                </a:lnTo>
                <a:lnTo>
                  <a:pt x="2710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9CFB9760-8FBB-344D-BFE3-257BAEB8C8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4312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chemeClr val="bg2">
                    <a:lumMod val="75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‹N°›</a:t>
            </a:fld>
            <a:endParaRPr lang="de-DE" altLang="x-none" sz="800" b="1" dirty="0">
              <a:solidFill>
                <a:schemeClr val="bg2">
                  <a:lumMod val="75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941719" y="50800"/>
            <a:ext cx="1258976" cy="22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plus.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7172" name="Freeform 4"/>
          <p:cNvSpPr>
            <a:spLocks noChangeArrowheads="1"/>
          </p:cNvSpPr>
          <p:nvPr/>
        </p:nvSpPr>
        <p:spPr bwMode="auto">
          <a:xfrm rot="20460000">
            <a:off x="1641475" y="2303463"/>
            <a:ext cx="2895600" cy="2513012"/>
          </a:xfrm>
          <a:custGeom>
            <a:avLst/>
            <a:gdLst>
              <a:gd name="G0" fmla="*/ 26039 48065 1"/>
              <a:gd name="G1" fmla="*/ G0 1 48065"/>
              <a:gd name="G2" fmla="*/ 52733 63343 1"/>
              <a:gd name="G3" fmla="*/ G2 1 63343"/>
              <a:gd name="G4" fmla="*/ 46784 48065 1"/>
              <a:gd name="G5" fmla="*/ G4 1 48065"/>
              <a:gd name="G6" fmla="*/ 63343 63343 1"/>
              <a:gd name="G7" fmla="*/ G6 1 63343"/>
              <a:gd name="G8" fmla="*/ 40282 48065 1"/>
              <a:gd name="G9" fmla="*/ G8 1 48065"/>
              <a:gd name="G10" fmla="*/ 63343 63343 1"/>
              <a:gd name="G11" fmla="*/ G10 1 63343"/>
              <a:gd name="G12" fmla="*/ 1 0 0"/>
              <a:gd name="G13" fmla="*/ G12 48065 1"/>
              <a:gd name="G14" fmla="*/ G13 1 48065"/>
              <a:gd name="G15" fmla="*/ 63781 63343 1"/>
              <a:gd name="G16" fmla="*/ G15 1 63343"/>
              <a:gd name="G17" fmla="*/ 9041 48065 1"/>
              <a:gd name="G18" fmla="*/ G17 1 48065"/>
              <a:gd name="G19" fmla="*/ 2479 63343 1"/>
              <a:gd name="G20" fmla="*/ G19 1 63343"/>
              <a:gd name="G21" fmla="*/ 16095 48065 1"/>
              <a:gd name="G22" fmla="*/ G21 1 48065"/>
              <a:gd name="G23" fmla="*/ 63781 63343 1"/>
              <a:gd name="G24" fmla="*/ G23 1 63343"/>
              <a:gd name="G25" fmla="*/ 16095 48065 1"/>
              <a:gd name="G26" fmla="*/ G25 1 48065"/>
              <a:gd name="G27" fmla="*/ 55313 63343 1"/>
              <a:gd name="G28" fmla="*/ G27 1 63343"/>
              <a:gd name="G29" fmla="*/ 23008 48065 1"/>
              <a:gd name="G30" fmla="*/ G29 1 48065"/>
              <a:gd name="G31" fmla="*/ 28937 63343 1"/>
              <a:gd name="G32" fmla="*/ G31 1 63343"/>
              <a:gd name="G33" fmla="*/ 45649 48065 1"/>
              <a:gd name="G34" fmla="*/ G33 1 48065"/>
              <a:gd name="G35" fmla="*/ 55118 63343 1"/>
              <a:gd name="G36" fmla="*/ G35 1 63343"/>
              <a:gd name="G37" fmla="*/ 26039 48065 1"/>
              <a:gd name="G38" fmla="*/ G37 1 48065"/>
              <a:gd name="G39" fmla="*/ 52733 63343 1"/>
              <a:gd name="G40" fmla="*/ G39 1 63343"/>
              <a:gd name="G41" fmla="*/ 23114 48065 1"/>
              <a:gd name="G42" fmla="*/ G41 1 48065"/>
              <a:gd name="G43" fmla="*/ 8347 63343 1"/>
              <a:gd name="G44" fmla="*/ G43 1 63343"/>
              <a:gd name="G45" fmla="*/ 48065 48065 1"/>
              <a:gd name="G46" fmla="*/ G45 1 48065"/>
              <a:gd name="G47" fmla="*/ 44121 63343 1"/>
              <a:gd name="G48" fmla="*/ G47 1 63343"/>
              <a:gd name="G49" fmla="*/ 60640 48065 1"/>
              <a:gd name="G50" fmla="*/ G49 1 48065"/>
              <a:gd name="G51" fmla="*/ 54996 63343 1"/>
              <a:gd name="G52" fmla="*/ G51 1 63343"/>
              <a:gd name="G53" fmla="*/ 32989 48065 1"/>
              <a:gd name="G54" fmla="*/ G53 1 48065"/>
              <a:gd name="G55" fmla="*/ 31509 63343 1"/>
              <a:gd name="G56" fmla="*/ G55 1 63343"/>
              <a:gd name="G57" fmla="*/ 24525 48065 1"/>
              <a:gd name="G58" fmla="*/ G57 1 48065"/>
              <a:gd name="G59" fmla="*/ 27275 63343 1"/>
              <a:gd name="G60" fmla="*/ G59 1 63343"/>
              <a:gd name="G61" fmla="*/ 17471 48065 1"/>
              <a:gd name="G62" fmla="*/ G61 1 48065"/>
              <a:gd name="G63" fmla="*/ 31509 63343 1"/>
              <a:gd name="G64" fmla="*/ G63 1 63343"/>
              <a:gd name="G65" fmla="*/ 2759 48065 1"/>
              <a:gd name="G66" fmla="*/ G65 1 48065"/>
              <a:gd name="G67" fmla="*/ 24777 63343 1"/>
              <a:gd name="G68" fmla="*/ G67 1 63343"/>
              <a:gd name="G69" fmla="*/ 37783 48065 1"/>
              <a:gd name="G70" fmla="*/ G69 1 48065"/>
              <a:gd name="G71" fmla="*/ 24777 63343 1"/>
              <a:gd name="G72" fmla="*/ G71 1 63343"/>
              <a:gd name="G73" fmla="*/ 23114 48065 1"/>
              <a:gd name="G74" fmla="*/ G73 1 48065"/>
              <a:gd name="G75" fmla="*/ 8347 63343 1"/>
              <a:gd name="G76" fmla="*/ G75 1 63343"/>
              <a:gd name="G77" fmla="*/ 27034 48065 1"/>
              <a:gd name="G78" fmla="*/ G77 1 48065"/>
              <a:gd name="G79" fmla="*/ 1 0 0"/>
              <a:gd name="G80" fmla="*/ G79 63343 1"/>
              <a:gd name="G81" fmla="*/ G80 1 63343"/>
              <a:gd name="G82" fmla="*/ 8944 48065 1"/>
              <a:gd name="G83" fmla="*/ G82 1 48065"/>
              <a:gd name="G84" fmla="*/ 1 0 0"/>
              <a:gd name="G85" fmla="*/ G84 63343 1"/>
              <a:gd name="G86" fmla="*/ G85 1 63343"/>
              <a:gd name="G87" fmla="*/ 15124 48065 1"/>
              <a:gd name="G88" fmla="*/ G87 1 48065"/>
              <a:gd name="G89" fmla="*/ 29120 63343 1"/>
              <a:gd name="G90" fmla="*/ G89 1 63343"/>
              <a:gd name="G91" fmla="*/ 13714 48065 1"/>
              <a:gd name="G92" fmla="*/ G91 1 48065"/>
              <a:gd name="G93" fmla="*/ 33354 63343 1"/>
              <a:gd name="G94" fmla="*/ G93 1 63343"/>
              <a:gd name="G95" fmla="*/ 15124 48065 1"/>
              <a:gd name="G96" fmla="*/ G95 1 48065"/>
              <a:gd name="G97" fmla="*/ 37589 63343 1"/>
              <a:gd name="G98" fmla="*/ G97 1 63343"/>
              <a:gd name="G99" fmla="*/ 22178 48065 1"/>
              <a:gd name="G100" fmla="*/ G99 1 48065"/>
              <a:gd name="G101" fmla="*/ 41823 63343 1"/>
              <a:gd name="G102" fmla="*/ G101 1 63343"/>
              <a:gd name="G103" fmla="*/ 11496 48065 1"/>
              <a:gd name="G104" fmla="*/ G103 1 48065"/>
              <a:gd name="G105" fmla="*/ 41823 63343 1"/>
              <a:gd name="G106" fmla="*/ G105 1 63343"/>
              <a:gd name="G107" fmla="*/ 60228 48065 1"/>
              <a:gd name="G108" fmla="*/ G107 1 48065"/>
              <a:gd name="G109" fmla="*/ 51285 63343 1"/>
              <a:gd name="G110" fmla="*/ G109 1 63343"/>
              <a:gd name="G111" fmla="*/ 1 0 0"/>
              <a:gd name="G112" fmla="*/ G111 48065 1"/>
              <a:gd name="G113" fmla="*/ G112 1 48065"/>
              <a:gd name="G114" fmla="*/ 47051 63343 1"/>
              <a:gd name="G115" fmla="*/ G114 1 63343"/>
              <a:gd name="G116" fmla="*/ 27034 48065 1"/>
              <a:gd name="G117" fmla="*/ G116 1 48065"/>
              <a:gd name="G118" fmla="*/ 1 0 0"/>
              <a:gd name="G119" fmla="*/ G118 63343 1"/>
              <a:gd name="G120" fmla="*/ G119 1 63343"/>
              <a:gd name="G121" fmla="+- 48065 0 0"/>
              <a:gd name="G122" fmla="+- 63343 0 0"/>
              <a:gd name="T0" fmla="*/ 1271223 w 2341825"/>
              <a:gd name="T1" fmla="*/ 445949 h 2029423"/>
              <a:gd name="T2" fmla="*/ 2209472 w 2341825"/>
              <a:gd name="T3" fmla="*/ 2029423 h 2029423"/>
              <a:gd name="T4" fmla="*/ 105818 w 2341825"/>
              <a:gd name="T5" fmla="*/ 2029423 h 2029423"/>
              <a:gd name="T6" fmla="*/ 0 w 2341825"/>
              <a:gd name="T7" fmla="*/ 1833253 h 2029423"/>
              <a:gd name="T8" fmla="*/ 1844049 w 2341825"/>
              <a:gd name="T9" fmla="*/ 1837487 h 2029423"/>
              <a:gd name="T10" fmla="*/ 1851103 w 2341825"/>
              <a:gd name="T11" fmla="*/ 1833253 h 2029423"/>
              <a:gd name="T12" fmla="*/ 1851103 w 2341825"/>
              <a:gd name="T13" fmla="*/ 1824785 h 2029423"/>
              <a:gd name="T14" fmla="*/ 1726944 w 2341825"/>
              <a:gd name="T15" fmla="*/ 1601801 h 2029423"/>
              <a:gd name="T16" fmla="*/ 1159761 w 2341825"/>
              <a:gd name="T17" fmla="*/ 644942 h 2029423"/>
              <a:gd name="T18" fmla="*/ 1271223 w 2341825"/>
              <a:gd name="T19" fmla="*/ 445949 h 2029423"/>
              <a:gd name="T20" fmla="*/ 1268298 w 2341825"/>
              <a:gd name="T21" fmla="*/ 8347 h 2029423"/>
              <a:gd name="T22" fmla="*/ 2341825 w 2341825"/>
              <a:gd name="T23" fmla="*/ 1813593 h 2029423"/>
              <a:gd name="T24" fmla="*/ 2223328 w 2341825"/>
              <a:gd name="T25" fmla="*/ 2021076 h 2029423"/>
              <a:gd name="T26" fmla="*/ 1278173 w 2341825"/>
              <a:gd name="T27" fmla="*/ 424725 h 2029423"/>
              <a:gd name="T28" fmla="*/ 1269709 w 2341825"/>
              <a:gd name="T29" fmla="*/ 420491 h 2029423"/>
              <a:gd name="T30" fmla="*/ 1262655 w 2341825"/>
              <a:gd name="T31" fmla="*/ 424725 h 2029423"/>
              <a:gd name="T32" fmla="*/ 592583 w 2341825"/>
              <a:gd name="T33" fmla="*/ 1597641 h 2029423"/>
              <a:gd name="T34" fmla="*/ 365463 w 2341825"/>
              <a:gd name="T35" fmla="*/ 1597641 h 2029423"/>
              <a:gd name="T36" fmla="*/ 1268298 w 2341825"/>
              <a:gd name="T37" fmla="*/ 8347 h 2029423"/>
              <a:gd name="T38" fmla="*/ 1010074 w 2341825"/>
              <a:gd name="T39" fmla="*/ 0 h 2029423"/>
              <a:gd name="T40" fmla="*/ 1254128 w 2341825"/>
              <a:gd name="T41" fmla="*/ 0 h 2029423"/>
              <a:gd name="T42" fmla="*/ 342804 w 2341825"/>
              <a:gd name="T43" fmla="*/ 1601984 h 2029423"/>
              <a:gd name="T44" fmla="*/ 341394 w 2341825"/>
              <a:gd name="T45" fmla="*/ 1606218 h 2029423"/>
              <a:gd name="T46" fmla="*/ 342804 w 2341825"/>
              <a:gd name="T47" fmla="*/ 1610453 h 2029423"/>
              <a:gd name="T48" fmla="*/ 349858 w 2341825"/>
              <a:gd name="T49" fmla="*/ 1614687 h 2029423"/>
              <a:gd name="T50" fmla="*/ 1715432 w 2341825"/>
              <a:gd name="T51" fmla="*/ 1614687 h 2029423"/>
              <a:gd name="T52" fmla="*/ 1829700 w 2341825"/>
              <a:gd name="T53" fmla="*/ 1820757 h 2029423"/>
              <a:gd name="T54" fmla="*/ 0 w 2341825"/>
              <a:gd name="T55" fmla="*/ 1816523 h 2029423"/>
              <a:gd name="T56" fmla="*/ 1010074 w 2341825"/>
              <a:gd name="T57" fmla="*/ 0 h 2029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41825" h="2029423">
                <a:moveTo>
                  <a:pt x="1271223" y="445949"/>
                </a:moveTo>
                <a:cubicBezTo>
                  <a:pt x="1271223" y="445949"/>
                  <a:pt x="1271223" y="445949"/>
                  <a:pt x="2209472" y="2029423"/>
                </a:cubicBezTo>
                <a:cubicBezTo>
                  <a:pt x="2209472" y="2029423"/>
                  <a:pt x="2209472" y="2029423"/>
                  <a:pt x="105818" y="2029423"/>
                </a:cubicBezTo>
                <a:cubicBezTo>
                  <a:pt x="105818" y="2029423"/>
                  <a:pt x="105818" y="2029423"/>
                  <a:pt x="0" y="1833253"/>
                </a:cubicBezTo>
                <a:cubicBezTo>
                  <a:pt x="0" y="1833253"/>
                  <a:pt x="0" y="1833253"/>
                  <a:pt x="1844049" y="1837487"/>
                </a:cubicBezTo>
                <a:cubicBezTo>
                  <a:pt x="1846870" y="1837487"/>
                  <a:pt x="1849692" y="1836076"/>
                  <a:pt x="1851103" y="1833253"/>
                </a:cubicBezTo>
                <a:cubicBezTo>
                  <a:pt x="1852514" y="1830430"/>
                  <a:pt x="1852514" y="1827608"/>
                  <a:pt x="1851103" y="1824785"/>
                </a:cubicBezTo>
                <a:cubicBezTo>
                  <a:pt x="1851103" y="1824785"/>
                  <a:pt x="1851103" y="1824785"/>
                  <a:pt x="1726944" y="1601801"/>
                </a:cubicBezTo>
                <a:cubicBezTo>
                  <a:pt x="1726944" y="1601801"/>
                  <a:pt x="1726944" y="1601801"/>
                  <a:pt x="1159761" y="644942"/>
                </a:cubicBezTo>
                <a:cubicBezTo>
                  <a:pt x="1159761" y="644942"/>
                  <a:pt x="1159761" y="644942"/>
                  <a:pt x="1271223" y="445949"/>
                </a:cubicBezTo>
                <a:close/>
                <a:moveTo>
                  <a:pt x="1268298" y="8347"/>
                </a:moveTo>
                <a:cubicBezTo>
                  <a:pt x="1268298" y="8347"/>
                  <a:pt x="1268298" y="8347"/>
                  <a:pt x="2341825" y="1813593"/>
                </a:cubicBezTo>
                <a:cubicBezTo>
                  <a:pt x="2341825" y="1813593"/>
                  <a:pt x="2341825" y="1813593"/>
                  <a:pt x="2223328" y="2021076"/>
                </a:cubicBezTo>
                <a:cubicBezTo>
                  <a:pt x="2223328" y="2021076"/>
                  <a:pt x="2223328" y="2021076"/>
                  <a:pt x="1278173" y="424725"/>
                </a:cubicBezTo>
                <a:cubicBezTo>
                  <a:pt x="1275352" y="421902"/>
                  <a:pt x="1273941" y="420491"/>
                  <a:pt x="1269709" y="420491"/>
                </a:cubicBezTo>
                <a:cubicBezTo>
                  <a:pt x="1266887" y="420491"/>
                  <a:pt x="1264066" y="421902"/>
                  <a:pt x="1262655" y="424725"/>
                </a:cubicBezTo>
                <a:cubicBezTo>
                  <a:pt x="1262655" y="424725"/>
                  <a:pt x="1262655" y="424725"/>
                  <a:pt x="592583" y="1597641"/>
                </a:cubicBezTo>
                <a:cubicBezTo>
                  <a:pt x="592583" y="1597641"/>
                  <a:pt x="592583" y="1597641"/>
                  <a:pt x="365463" y="1597641"/>
                </a:cubicBezTo>
                <a:cubicBezTo>
                  <a:pt x="365463" y="1597641"/>
                  <a:pt x="365463" y="1597641"/>
                  <a:pt x="1268298" y="8347"/>
                </a:cubicBezTo>
                <a:close/>
                <a:moveTo>
                  <a:pt x="1010074" y="0"/>
                </a:moveTo>
                <a:cubicBezTo>
                  <a:pt x="1010074" y="0"/>
                  <a:pt x="1010074" y="0"/>
                  <a:pt x="1254128" y="0"/>
                </a:cubicBezTo>
                <a:cubicBezTo>
                  <a:pt x="1254128" y="0"/>
                  <a:pt x="1254128" y="0"/>
                  <a:pt x="342804" y="1601984"/>
                </a:cubicBezTo>
                <a:cubicBezTo>
                  <a:pt x="342804" y="1603395"/>
                  <a:pt x="341394" y="1604807"/>
                  <a:pt x="341394" y="1606218"/>
                </a:cubicBezTo>
                <a:cubicBezTo>
                  <a:pt x="341394" y="1607630"/>
                  <a:pt x="342804" y="1609041"/>
                  <a:pt x="342804" y="1610453"/>
                </a:cubicBezTo>
                <a:cubicBezTo>
                  <a:pt x="344215" y="1613276"/>
                  <a:pt x="347037" y="1614687"/>
                  <a:pt x="349858" y="1614687"/>
                </a:cubicBezTo>
                <a:cubicBezTo>
                  <a:pt x="349858" y="1614687"/>
                  <a:pt x="349858" y="1614687"/>
                  <a:pt x="1715432" y="1614687"/>
                </a:cubicBezTo>
                <a:cubicBezTo>
                  <a:pt x="1715432" y="1614687"/>
                  <a:pt x="1715432" y="1614687"/>
                  <a:pt x="1829700" y="1820757"/>
                </a:cubicBezTo>
                <a:cubicBezTo>
                  <a:pt x="1829700" y="1820757"/>
                  <a:pt x="1829700" y="1820757"/>
                  <a:pt x="0" y="1816523"/>
                </a:cubicBezTo>
                <a:cubicBezTo>
                  <a:pt x="0" y="1816523"/>
                  <a:pt x="0" y="1816523"/>
                  <a:pt x="10100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188729C8-0843-E74E-9ECA-5BEE1D9DFF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4312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chemeClr val="bg2">
                    <a:lumMod val="75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‹N°›</a:t>
            </a:fld>
            <a:endParaRPr lang="de-DE" altLang="x-none" sz="800" b="1" dirty="0">
              <a:solidFill>
                <a:schemeClr val="bg2">
                  <a:lumMod val="75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941719" y="50800"/>
            <a:ext cx="1258976" cy="22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plus.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77813" y="371475"/>
            <a:ext cx="8589962" cy="61166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8196" name="Freeform 4"/>
          <p:cNvSpPr>
            <a:spLocks noChangeArrowheads="1"/>
          </p:cNvSpPr>
          <p:nvPr/>
        </p:nvSpPr>
        <p:spPr bwMode="auto">
          <a:xfrm rot="10800000">
            <a:off x="3408363" y="374650"/>
            <a:ext cx="2335212" cy="5732463"/>
          </a:xfrm>
          <a:custGeom>
            <a:avLst/>
            <a:gdLst>
              <a:gd name="G0" fmla="*/ 1 0 0"/>
              <a:gd name="G1" fmla="*/ G0 33710 1"/>
              <a:gd name="G2" fmla="*/ G1 1 33710"/>
              <a:gd name="G3" fmla="*/ 1 0 0"/>
              <a:gd name="G4" fmla="*/ G3 31902 1"/>
              <a:gd name="G5" fmla="*/ G4 1 31902"/>
              <a:gd name="G6" fmla="*/ 33709 33710 1"/>
              <a:gd name="G7" fmla="*/ G6 1 33710"/>
              <a:gd name="G8" fmla="*/ 33709 31902 1"/>
              <a:gd name="G9" fmla="*/ G8 1 31902"/>
              <a:gd name="G10" fmla="*/ 33710 33710 1"/>
              <a:gd name="G11" fmla="*/ G10 1 33710"/>
              <a:gd name="G12" fmla="*/ 33709 31902 1"/>
              <a:gd name="G13" fmla="*/ G12 1 31902"/>
              <a:gd name="G14" fmla="*/ 33710 33710 1"/>
              <a:gd name="G15" fmla="*/ G14 1 33710"/>
              <a:gd name="G16" fmla="*/ 33710 31902 1"/>
              <a:gd name="G17" fmla="*/ G16 1 31902"/>
              <a:gd name="G18" fmla="*/ 33710 33710 1"/>
              <a:gd name="G19" fmla="*/ G18 1 33710"/>
              <a:gd name="G20" fmla="*/ 31902 31902 1"/>
              <a:gd name="G21" fmla="*/ G20 1 31902"/>
              <a:gd name="G22" fmla="*/ 1 0 0"/>
              <a:gd name="G23" fmla="*/ G22 33710 1"/>
              <a:gd name="G24" fmla="*/ G23 1 33710"/>
              <a:gd name="G25" fmla="*/ 31902 31902 1"/>
              <a:gd name="G26" fmla="*/ G25 1 31902"/>
              <a:gd name="G27" fmla="*/ 1 0 0"/>
              <a:gd name="G28" fmla="*/ G27 33710 1"/>
              <a:gd name="G29" fmla="*/ G28 1 33710"/>
              <a:gd name="G30" fmla="*/ 33710 31902 1"/>
              <a:gd name="G31" fmla="*/ G30 1 31902"/>
              <a:gd name="G32" fmla="*/ 1 0 0"/>
              <a:gd name="G33" fmla="*/ G32 33710 1"/>
              <a:gd name="G34" fmla="*/ G33 1 33710"/>
              <a:gd name="G35" fmla="*/ 33709 31902 1"/>
              <a:gd name="G36" fmla="*/ G35 1 31902"/>
              <a:gd name="G37" fmla="+- 33710 0 0"/>
              <a:gd name="G38" fmla="+- 31902 0 0"/>
              <a:gd name="T0" fmla="*/ 0 w 3113902"/>
              <a:gd name="T1" fmla="*/ 0 h 5733534"/>
              <a:gd name="T2" fmla="*/ 3113901 w 3113902"/>
              <a:gd name="T3" fmla="*/ 3113901 h 5733534"/>
              <a:gd name="T4" fmla="*/ 3113902 w 3113902"/>
              <a:gd name="T5" fmla="*/ 3113901 h 5733534"/>
              <a:gd name="T6" fmla="*/ 3113902 w 3113902"/>
              <a:gd name="T7" fmla="*/ 3113902 h 5733534"/>
              <a:gd name="T8" fmla="*/ 3113902 w 3113902"/>
              <a:gd name="T9" fmla="*/ 5733534 h 5733534"/>
              <a:gd name="T10" fmla="*/ 0 w 3113902"/>
              <a:gd name="T11" fmla="*/ 5733534 h 5733534"/>
              <a:gd name="T12" fmla="*/ 0 w 3113902"/>
              <a:gd name="T13" fmla="*/ 3113902 h 5733534"/>
              <a:gd name="T14" fmla="*/ 0 w 3113902"/>
              <a:gd name="T15" fmla="*/ 3113901 h 5733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13902" h="5733534">
                <a:moveTo>
                  <a:pt x="0" y="0"/>
                </a:moveTo>
                <a:lnTo>
                  <a:pt x="3113901" y="3113901"/>
                </a:lnTo>
                <a:lnTo>
                  <a:pt x="3113902" y="3113901"/>
                </a:lnTo>
                <a:lnTo>
                  <a:pt x="3113902" y="3113902"/>
                </a:lnTo>
                <a:lnTo>
                  <a:pt x="3113902" y="5733534"/>
                </a:lnTo>
                <a:lnTo>
                  <a:pt x="0" y="5733534"/>
                </a:lnTo>
                <a:lnTo>
                  <a:pt x="0" y="3113902"/>
                </a:lnTo>
                <a:lnTo>
                  <a:pt x="0" y="3113901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E0D3DF9-3A7C-824A-BD12-E137F99A19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4312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chemeClr val="bg2">
                    <a:lumMod val="75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‹N°›</a:t>
            </a:fld>
            <a:endParaRPr lang="de-DE" altLang="x-none" sz="800" b="1" dirty="0">
              <a:solidFill>
                <a:schemeClr val="bg2">
                  <a:lumMod val="75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941719" y="50800"/>
            <a:ext cx="1258976" cy="22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plus.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199313" y="6557963"/>
            <a:ext cx="1738312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77813" y="371475"/>
            <a:ext cx="8589962" cy="61166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7096A1A0-87D1-DC4F-9B05-81322C0F37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4312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chemeClr val="bg2">
                    <a:lumMod val="75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‹N°›</a:t>
            </a:fld>
            <a:endParaRPr lang="de-DE" altLang="x-none" sz="800" b="1" dirty="0">
              <a:solidFill>
                <a:schemeClr val="bg2">
                  <a:lumMod val="75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941719" y="50800"/>
            <a:ext cx="1258976" cy="22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plus.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849313" y="6513513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ED126267-CCD5-A34E-AA4A-0A4FFCAE46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4312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chemeClr val="bg2">
                    <a:lumMod val="75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‹N°›</a:t>
            </a:fld>
            <a:endParaRPr lang="de-DE" altLang="x-none" sz="800" b="1" dirty="0">
              <a:solidFill>
                <a:schemeClr val="bg2">
                  <a:lumMod val="75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79400" y="282575"/>
            <a:ext cx="8586788" cy="619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941719" y="50800"/>
            <a:ext cx="1258976" cy="22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altLang="x-none" sz="900" b="1" dirty="0" err="1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</a:t>
            </a:r>
            <a:r>
              <a:rPr lang="de-DE" altLang="x-none" sz="900" b="1" dirty="0">
                <a:solidFill>
                  <a:schemeClr val="bg2">
                    <a:lumMod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plus.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849313" y="6513513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altLang="x-none"/>
          </a:p>
        </p:txBody>
      </p:sp>
      <p:sp>
        <p:nvSpPr>
          <p:cNvPr id="11268" name="Freeform 4"/>
          <p:cNvSpPr>
            <a:spLocks noChangeArrowheads="1"/>
          </p:cNvSpPr>
          <p:nvPr/>
        </p:nvSpPr>
        <p:spPr bwMode="auto">
          <a:xfrm>
            <a:off x="3141663" y="1006475"/>
            <a:ext cx="2216150" cy="2546350"/>
          </a:xfrm>
          <a:custGeom>
            <a:avLst/>
            <a:gdLst>
              <a:gd name="G0" fmla="*/ 1 0 0"/>
              <a:gd name="G1" fmla="*/ G0 52924 1"/>
              <a:gd name="G2" fmla="*/ G1 1 52924"/>
              <a:gd name="G3" fmla="*/ 1 0 0"/>
              <a:gd name="G4" fmla="*/ G3 18506 1"/>
              <a:gd name="G5" fmla="*/ G4 1 18506"/>
              <a:gd name="G6" fmla="*/ 52924 52924 1"/>
              <a:gd name="G7" fmla="*/ G6 1 52924"/>
              <a:gd name="G8" fmla="*/ 1 0 0"/>
              <a:gd name="G9" fmla="*/ G8 18506 1"/>
              <a:gd name="G10" fmla="*/ G9 1 18506"/>
              <a:gd name="G11" fmla="*/ 26462 52924 1"/>
              <a:gd name="G12" fmla="*/ G11 1 52924"/>
              <a:gd name="G13" fmla="*/ 18506 18506 1"/>
              <a:gd name="G14" fmla="*/ G13 1 18506"/>
              <a:gd name="G15" fmla="+- 52924 0 0"/>
              <a:gd name="G16" fmla="+- 18506 0 0"/>
              <a:gd name="T0" fmla="*/ 0 w 2150076"/>
              <a:gd name="T1" fmla="*/ 0 h 1853514"/>
              <a:gd name="T2" fmla="*/ 2150076 w 2150076"/>
              <a:gd name="T3" fmla="*/ 0 h 1853514"/>
              <a:gd name="T4" fmla="*/ 1075038 w 2150076"/>
              <a:gd name="T5" fmla="*/ 1853514 h 1853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0076" h="1853514">
                <a:moveTo>
                  <a:pt x="0" y="0"/>
                </a:moveTo>
                <a:lnTo>
                  <a:pt x="2150076" y="0"/>
                </a:lnTo>
                <a:lnTo>
                  <a:pt x="1075038" y="18535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11269" name="Freeform 5"/>
          <p:cNvSpPr>
            <a:spLocks noChangeArrowheads="1"/>
          </p:cNvSpPr>
          <p:nvPr/>
        </p:nvSpPr>
        <p:spPr bwMode="auto">
          <a:xfrm>
            <a:off x="4030663" y="2351088"/>
            <a:ext cx="1603375" cy="1843087"/>
          </a:xfrm>
          <a:custGeom>
            <a:avLst/>
            <a:gdLst>
              <a:gd name="G0" fmla="*/ 1 0 0"/>
              <a:gd name="G1" fmla="*/ G0 52924 1"/>
              <a:gd name="G2" fmla="*/ G1 1 52924"/>
              <a:gd name="G3" fmla="*/ 1 0 0"/>
              <a:gd name="G4" fmla="*/ G3 18506 1"/>
              <a:gd name="G5" fmla="*/ G4 1 18506"/>
              <a:gd name="G6" fmla="*/ 52924 52924 1"/>
              <a:gd name="G7" fmla="*/ G6 1 52924"/>
              <a:gd name="G8" fmla="*/ 1 0 0"/>
              <a:gd name="G9" fmla="*/ G8 18506 1"/>
              <a:gd name="G10" fmla="*/ G9 1 18506"/>
              <a:gd name="G11" fmla="*/ 26462 52924 1"/>
              <a:gd name="G12" fmla="*/ G11 1 52924"/>
              <a:gd name="G13" fmla="*/ 18506 18506 1"/>
              <a:gd name="G14" fmla="*/ G13 1 18506"/>
              <a:gd name="G15" fmla="+- 52924 0 0"/>
              <a:gd name="G16" fmla="+- 18506 0 0"/>
              <a:gd name="T0" fmla="*/ 0 w 2150076"/>
              <a:gd name="T1" fmla="*/ 0 h 1853514"/>
              <a:gd name="T2" fmla="*/ 2150076 w 2150076"/>
              <a:gd name="T3" fmla="*/ 0 h 1853514"/>
              <a:gd name="T4" fmla="*/ 1075038 w 2150076"/>
              <a:gd name="T5" fmla="*/ 1853514 h 1853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0076" h="1853514">
                <a:moveTo>
                  <a:pt x="0" y="0"/>
                </a:moveTo>
                <a:lnTo>
                  <a:pt x="2150076" y="0"/>
                </a:lnTo>
                <a:lnTo>
                  <a:pt x="1075038" y="18535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altLang="x-none" sz="1200" b="1">
                <a:solidFill>
                  <a:srgbClr val="222222"/>
                </a:solidFill>
                <a:latin typeface="Source Sans Pro" charset="0"/>
                <a:ea typeface="Source Sans Pro" charset="0"/>
                <a:cs typeface="Source Sans Pro" charset="0"/>
              </a:rPr>
              <a:t>Drag &amp; Drop picture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411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D906EF96-B252-EE40-A715-6A8BD2F43E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4312" y="6491287"/>
            <a:ext cx="4857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5786C134-8916-004E-AD66-ADA5A23E7F4E}" type="slidenum">
              <a:rPr lang="de-DE" altLang="x-none" sz="800" b="1">
                <a:solidFill>
                  <a:schemeClr val="bg2">
                    <a:lumMod val="75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‹N°›</a:t>
            </a:fld>
            <a:endParaRPr lang="de-DE" altLang="x-none" sz="800" b="1" dirty="0">
              <a:solidFill>
                <a:schemeClr val="bg2">
                  <a:lumMod val="75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2pPr>
      <a:lvl3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3pPr>
      <a:lvl4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4pPr>
      <a:lvl5pPr algn="l" defTabSz="449263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49263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222222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6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222222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6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kern="1200">
          <a:solidFill>
            <a:srgbClr val="222222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6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2222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65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1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B84BA8C-7045-D349-BE47-5A15291B555B}"/>
              </a:ext>
            </a:extLst>
          </p:cNvPr>
          <p:cNvSpPr/>
          <p:nvPr/>
        </p:nvSpPr>
        <p:spPr bwMode="auto">
          <a:xfrm>
            <a:off x="0" y="-27384"/>
            <a:ext cx="9144000" cy="691276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B9F4D70-7D10-C149-9AFA-F7857BEFC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5" y="-6425"/>
            <a:ext cx="6912769" cy="691276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693C3D1-1056-9A46-986C-58FED5CA4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5661248"/>
            <a:ext cx="24384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repeatCount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8B5A979-0CCD-2549-B0D6-A4F86A2AE4C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4800" y="279000"/>
            <a:ext cx="8654400" cy="6300000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599EFD2B-58D4-C94A-ADFF-1D114F451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926" y="5887383"/>
            <a:ext cx="4033400" cy="55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2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La </a:t>
            </a:r>
            <a:r>
              <a:rPr lang="de-DE" sz="2400" b="1" dirty="0" err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solidarité</a:t>
            </a:r>
            <a:r>
              <a:rPr lang="de-DE" sz="2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nous</a:t>
            </a:r>
            <a:r>
              <a:rPr lang="de-DE" sz="2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unit</a:t>
            </a:r>
            <a:r>
              <a:rPr lang="de-DE" sz="24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 !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E310B8D-8AA4-C841-A96F-1FC5FCB99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738" y="1874719"/>
            <a:ext cx="5318478" cy="38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Toute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une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série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de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mesures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renforce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l‘amitié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franco-allemande et la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coopération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éducative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des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deux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pays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:</a:t>
            </a:r>
          </a:p>
          <a:p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Le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Traité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de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l‘Élysée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: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ce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geste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de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reconciliation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allait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marquer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le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début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d‘une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relation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hors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du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commun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et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d‘une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formidable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amitié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entre la France et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l‘Allemagne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. </a:t>
            </a:r>
          </a:p>
          <a:p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La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création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de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l‘Office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franco-allemand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de la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Jeunesse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, de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trois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lycées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franco-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allemands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, de ProTandem,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d‘ARTE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, de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l‘Université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franco-allemande et de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l‘Abibac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.</a:t>
            </a:r>
          </a:p>
          <a:p>
            <a:endParaRPr lang="de-DE" sz="1400" dirty="0">
              <a:solidFill>
                <a:schemeClr val="bg1"/>
              </a:solidFill>
              <a:latin typeface="Goethe FF Clan" panose="020B05060301010201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L‘engagement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des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deux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pays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au sein de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l‘Union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européenne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et de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l‘ONU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bg1"/>
              </a:solidFill>
              <a:latin typeface="Goethe FF Clan" panose="020B05060301010201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Le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Traité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d‘Aix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-la-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Chapelle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favorise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, de la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maternelle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à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l‘enseignement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supérieur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, la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mobilité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et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l‘apprentissage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de la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langue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du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partenaire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.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Une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importance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particulière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est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accordée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à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l‘enseignement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et la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formation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professionnels</a:t>
            </a:r>
            <a:r>
              <a:rPr lang="de-DE" sz="1400" dirty="0">
                <a:solidFill>
                  <a:schemeClr val="bg1"/>
                </a:solidFill>
                <a:latin typeface="Goethe FF Clan" panose="020B05060301010201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de-DE" sz="600" dirty="0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de-DE" altLang="x-none" dirty="0">
              <a:solidFill>
                <a:schemeClr val="tx1"/>
              </a:solidFill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7E6A362-B82E-594B-9941-DD0A5D89B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830" y="4132301"/>
            <a:ext cx="2788487" cy="20178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9B2CEA7-ACB7-D14C-A61F-14C7FF16F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465" y="4396854"/>
            <a:ext cx="3015604" cy="218214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6CD9FB5-4479-5E4A-8CA1-56FADD9BF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111" y="655531"/>
            <a:ext cx="3600400" cy="104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0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96296E-6 L -0.08142 -0.323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0" y="-1615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4284707-A12D-EF46-8E2C-EED2B2794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47" y="271262"/>
            <a:ext cx="8642794" cy="6254082"/>
          </a:xfrm>
          <a:prstGeom prst="rect">
            <a:avLst/>
          </a:prstGeom>
        </p:spPr>
      </p:pic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1565275" y="982663"/>
            <a:ext cx="4903788" cy="4897437"/>
            <a:chOff x="986" y="619"/>
            <a:chExt cx="3089" cy="3085"/>
          </a:xfrm>
        </p:grpSpPr>
        <p:sp>
          <p:nvSpPr>
            <p:cNvPr id="31747" name="Freeform 3"/>
            <p:cNvSpPr>
              <a:spLocks noChangeArrowheads="1"/>
            </p:cNvSpPr>
            <p:nvPr/>
          </p:nvSpPr>
          <p:spPr bwMode="auto">
            <a:xfrm>
              <a:off x="1723" y="1851"/>
              <a:ext cx="405" cy="1212"/>
            </a:xfrm>
            <a:custGeom>
              <a:avLst/>
              <a:gdLst>
                <a:gd name="G0" fmla="*/ 3 197 1"/>
                <a:gd name="G1" fmla="*/ G0 1 197"/>
                <a:gd name="G2" fmla="*/ 589 589 1"/>
                <a:gd name="G3" fmla="*/ G2 1 589"/>
                <a:gd name="G4" fmla="*/ 1 0 0"/>
                <a:gd name="G5" fmla="*/ G4 197 1"/>
                <a:gd name="G6" fmla="*/ G5 1 197"/>
                <a:gd name="G7" fmla="*/ 586 589 1"/>
                <a:gd name="G8" fmla="*/ G7 1 589"/>
                <a:gd name="G9" fmla="*/ 195 197 1"/>
                <a:gd name="G10" fmla="*/ G9 1 197"/>
                <a:gd name="G11" fmla="*/ 1 0 0"/>
                <a:gd name="G12" fmla="*/ G11 589 1"/>
                <a:gd name="G13" fmla="*/ G12 1 589"/>
                <a:gd name="G14" fmla="*/ 197 197 1"/>
                <a:gd name="G15" fmla="*/ G14 1 197"/>
                <a:gd name="G16" fmla="*/ 1 0 0"/>
                <a:gd name="G17" fmla="*/ G16 589 1"/>
                <a:gd name="G18" fmla="*/ G17 1 589"/>
                <a:gd name="G19" fmla="*/ 3 197 1"/>
                <a:gd name="G20" fmla="*/ G19 1 197"/>
                <a:gd name="G21" fmla="*/ 589 589 1"/>
                <a:gd name="G22" fmla="*/ G21 1 589"/>
                <a:gd name="G23" fmla="+- 197 0 0"/>
                <a:gd name="G24" fmla="+- 589 0 0"/>
                <a:gd name="T0" fmla="*/ 3 w 197"/>
                <a:gd name="T1" fmla="*/ 589 h 589"/>
                <a:gd name="T2" fmla="*/ 0 w 197"/>
                <a:gd name="T3" fmla="*/ 586 h 589"/>
                <a:gd name="T4" fmla="*/ 195 w 197"/>
                <a:gd name="T5" fmla="*/ 0 h 589"/>
                <a:gd name="T6" fmla="*/ 197 w 197"/>
                <a:gd name="T7" fmla="*/ 0 h 589"/>
                <a:gd name="T8" fmla="*/ 3 w 197"/>
                <a:gd name="T9" fmla="*/ 589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589">
                  <a:moveTo>
                    <a:pt x="3" y="589"/>
                  </a:moveTo>
                  <a:lnTo>
                    <a:pt x="0" y="586"/>
                  </a:lnTo>
                  <a:lnTo>
                    <a:pt x="195" y="0"/>
                  </a:lnTo>
                  <a:lnTo>
                    <a:pt x="197" y="0"/>
                  </a:lnTo>
                  <a:lnTo>
                    <a:pt x="3" y="58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48" name="Freeform 4"/>
            <p:cNvSpPr>
              <a:spLocks noChangeArrowheads="1"/>
            </p:cNvSpPr>
            <p:nvPr/>
          </p:nvSpPr>
          <p:spPr bwMode="auto">
            <a:xfrm>
              <a:off x="1723" y="2591"/>
              <a:ext cx="928" cy="473"/>
            </a:xfrm>
            <a:custGeom>
              <a:avLst/>
              <a:gdLst>
                <a:gd name="G0" fmla="*/ 3 451 1"/>
                <a:gd name="G1" fmla="*/ G0 1 451"/>
                <a:gd name="G2" fmla="*/ 230 230 1"/>
                <a:gd name="G3" fmla="*/ G2 1 230"/>
                <a:gd name="G4" fmla="*/ 1 0 0"/>
                <a:gd name="G5" fmla="*/ G4 451 1"/>
                <a:gd name="G6" fmla="*/ G5 1 451"/>
                <a:gd name="G7" fmla="*/ 227 230 1"/>
                <a:gd name="G8" fmla="*/ G7 1 230"/>
                <a:gd name="G9" fmla="*/ 451 451 1"/>
                <a:gd name="G10" fmla="*/ G9 1 451"/>
                <a:gd name="G11" fmla="*/ 1 0 0"/>
                <a:gd name="G12" fmla="*/ G11 230 1"/>
                <a:gd name="G13" fmla="*/ G12 1 230"/>
                <a:gd name="G14" fmla="*/ 451 451 1"/>
                <a:gd name="G15" fmla="*/ G14 1 451"/>
                <a:gd name="G16" fmla="*/ 2 230 1"/>
                <a:gd name="G17" fmla="*/ G16 1 230"/>
                <a:gd name="G18" fmla="*/ 3 451 1"/>
                <a:gd name="G19" fmla="*/ G18 1 451"/>
                <a:gd name="G20" fmla="*/ 230 230 1"/>
                <a:gd name="G21" fmla="*/ G20 1 230"/>
                <a:gd name="G22" fmla="+- 451 0 0"/>
                <a:gd name="G23" fmla="+- 230 0 0"/>
                <a:gd name="T0" fmla="*/ 3 w 451"/>
                <a:gd name="T1" fmla="*/ 230 h 230"/>
                <a:gd name="T2" fmla="*/ 0 w 451"/>
                <a:gd name="T3" fmla="*/ 227 h 230"/>
                <a:gd name="T4" fmla="*/ 451 w 451"/>
                <a:gd name="T5" fmla="*/ 0 h 230"/>
                <a:gd name="T6" fmla="*/ 451 w 451"/>
                <a:gd name="T7" fmla="*/ 2 h 230"/>
                <a:gd name="T8" fmla="*/ 3 w 45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230">
                  <a:moveTo>
                    <a:pt x="3" y="230"/>
                  </a:moveTo>
                  <a:lnTo>
                    <a:pt x="0" y="227"/>
                  </a:lnTo>
                  <a:lnTo>
                    <a:pt x="451" y="0"/>
                  </a:lnTo>
                  <a:lnTo>
                    <a:pt x="451" y="2"/>
                  </a:lnTo>
                  <a:lnTo>
                    <a:pt x="3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49" name="Freeform 5"/>
            <p:cNvSpPr>
              <a:spLocks noChangeArrowheads="1"/>
            </p:cNvSpPr>
            <p:nvPr/>
          </p:nvSpPr>
          <p:spPr bwMode="auto">
            <a:xfrm>
              <a:off x="2125" y="1851"/>
              <a:ext cx="526" cy="743"/>
            </a:xfrm>
            <a:custGeom>
              <a:avLst/>
              <a:gdLst>
                <a:gd name="G0" fmla="*/ 254 256 1"/>
                <a:gd name="G1" fmla="*/ G0 1 256"/>
                <a:gd name="G2" fmla="*/ 361 361 1"/>
                <a:gd name="G3" fmla="*/ G2 1 361"/>
                <a:gd name="G4" fmla="*/ 1 0 0"/>
                <a:gd name="G5" fmla="*/ G4 256 1"/>
                <a:gd name="G6" fmla="*/ G5 1 256"/>
                <a:gd name="G7" fmla="*/ 1 0 0"/>
                <a:gd name="G8" fmla="*/ G7 361 1"/>
                <a:gd name="G9" fmla="*/ G8 1 361"/>
                <a:gd name="G10" fmla="*/ 2 256 1"/>
                <a:gd name="G11" fmla="*/ G10 1 256"/>
                <a:gd name="G12" fmla="*/ 1 0 0"/>
                <a:gd name="G13" fmla="*/ G12 361 1"/>
                <a:gd name="G14" fmla="*/ G13 1 361"/>
                <a:gd name="G15" fmla="*/ 256 256 1"/>
                <a:gd name="G16" fmla="*/ G15 1 256"/>
                <a:gd name="G17" fmla="*/ 359 361 1"/>
                <a:gd name="G18" fmla="*/ G17 1 361"/>
                <a:gd name="G19" fmla="*/ 254 256 1"/>
                <a:gd name="G20" fmla="*/ G19 1 256"/>
                <a:gd name="G21" fmla="*/ 361 361 1"/>
                <a:gd name="G22" fmla="*/ G21 1 361"/>
                <a:gd name="G23" fmla="+- 256 0 0"/>
                <a:gd name="G24" fmla="+- 361 0 0"/>
                <a:gd name="T0" fmla="*/ 254 w 256"/>
                <a:gd name="T1" fmla="*/ 361 h 361"/>
                <a:gd name="T2" fmla="*/ 0 w 256"/>
                <a:gd name="T3" fmla="*/ 0 h 361"/>
                <a:gd name="T4" fmla="*/ 2 w 256"/>
                <a:gd name="T5" fmla="*/ 0 h 361"/>
                <a:gd name="T6" fmla="*/ 256 w 256"/>
                <a:gd name="T7" fmla="*/ 359 h 361"/>
                <a:gd name="T8" fmla="*/ 254 w 256"/>
                <a:gd name="T9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61">
                  <a:moveTo>
                    <a:pt x="254" y="36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56" y="359"/>
                  </a:lnTo>
                  <a:lnTo>
                    <a:pt x="254" y="36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0" name="Freeform 6"/>
            <p:cNvSpPr>
              <a:spLocks noChangeArrowheads="1"/>
            </p:cNvSpPr>
            <p:nvPr/>
          </p:nvSpPr>
          <p:spPr bwMode="auto">
            <a:xfrm>
              <a:off x="2129" y="1687"/>
              <a:ext cx="753" cy="170"/>
            </a:xfrm>
            <a:custGeom>
              <a:avLst/>
              <a:gdLst>
                <a:gd name="G0" fmla="*/ 366 366 1"/>
                <a:gd name="G1" fmla="*/ G0 1 366"/>
                <a:gd name="G2" fmla="*/ 2 83 1"/>
                <a:gd name="G3" fmla="*/ G2 1 83"/>
                <a:gd name="G4" fmla="*/ 1 0 0"/>
                <a:gd name="G5" fmla="*/ G4 366 1"/>
                <a:gd name="G6" fmla="*/ G5 1 366"/>
                <a:gd name="G7" fmla="*/ 83 83 1"/>
                <a:gd name="G8" fmla="*/ G7 1 83"/>
                <a:gd name="G9" fmla="*/ 1 0 0"/>
                <a:gd name="G10" fmla="*/ G9 366 1"/>
                <a:gd name="G11" fmla="*/ G10 1 366"/>
                <a:gd name="G12" fmla="*/ 78 83 1"/>
                <a:gd name="G13" fmla="*/ G12 1 83"/>
                <a:gd name="G14" fmla="*/ 366 366 1"/>
                <a:gd name="G15" fmla="*/ G14 1 366"/>
                <a:gd name="G16" fmla="*/ 1 0 0"/>
                <a:gd name="G17" fmla="*/ G16 83 1"/>
                <a:gd name="G18" fmla="*/ G17 1 83"/>
                <a:gd name="G19" fmla="*/ 366 366 1"/>
                <a:gd name="G20" fmla="*/ G19 1 366"/>
                <a:gd name="G21" fmla="*/ 2 83 1"/>
                <a:gd name="G22" fmla="*/ G21 1 83"/>
                <a:gd name="G23" fmla="+- 366 0 0"/>
                <a:gd name="G24" fmla="+- 83 0 0"/>
                <a:gd name="T0" fmla="*/ 366 w 366"/>
                <a:gd name="T1" fmla="*/ 2 h 83"/>
                <a:gd name="T2" fmla="*/ 0 w 366"/>
                <a:gd name="T3" fmla="*/ 83 h 83"/>
                <a:gd name="T4" fmla="*/ 0 w 366"/>
                <a:gd name="T5" fmla="*/ 78 h 83"/>
                <a:gd name="T6" fmla="*/ 366 w 366"/>
                <a:gd name="T7" fmla="*/ 0 h 83"/>
                <a:gd name="T8" fmla="*/ 366 w 366"/>
                <a:gd name="T9" fmla="*/ 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83">
                  <a:moveTo>
                    <a:pt x="366" y="2"/>
                  </a:moveTo>
                  <a:lnTo>
                    <a:pt x="0" y="83"/>
                  </a:lnTo>
                  <a:lnTo>
                    <a:pt x="0" y="78"/>
                  </a:lnTo>
                  <a:lnTo>
                    <a:pt x="366" y="0"/>
                  </a:lnTo>
                  <a:lnTo>
                    <a:pt x="366" y="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1" name="Freeform 7"/>
            <p:cNvSpPr>
              <a:spLocks noChangeArrowheads="1"/>
            </p:cNvSpPr>
            <p:nvPr/>
          </p:nvSpPr>
          <p:spPr bwMode="auto">
            <a:xfrm>
              <a:off x="2669" y="1691"/>
              <a:ext cx="217" cy="914"/>
            </a:xfrm>
            <a:custGeom>
              <a:avLst/>
              <a:gdLst>
                <a:gd name="G0" fmla="*/ 2 106 1"/>
                <a:gd name="G1" fmla="*/ G0 1 106"/>
                <a:gd name="G2" fmla="*/ 444 444 1"/>
                <a:gd name="G3" fmla="*/ G2 1 444"/>
                <a:gd name="G4" fmla="*/ 1 0 0"/>
                <a:gd name="G5" fmla="*/ G4 106 1"/>
                <a:gd name="G6" fmla="*/ G5 1 106"/>
                <a:gd name="G7" fmla="*/ 444 444 1"/>
                <a:gd name="G8" fmla="*/ G7 1 444"/>
                <a:gd name="G9" fmla="*/ 104 106 1"/>
                <a:gd name="G10" fmla="*/ G9 1 106"/>
                <a:gd name="G11" fmla="*/ 1 0 0"/>
                <a:gd name="G12" fmla="*/ G11 444 1"/>
                <a:gd name="G13" fmla="*/ G12 1 444"/>
                <a:gd name="G14" fmla="*/ 106 106 1"/>
                <a:gd name="G15" fmla="*/ G14 1 106"/>
                <a:gd name="G16" fmla="*/ 1 0 0"/>
                <a:gd name="G17" fmla="*/ G16 444 1"/>
                <a:gd name="G18" fmla="*/ G17 1 444"/>
                <a:gd name="G19" fmla="*/ 2 106 1"/>
                <a:gd name="G20" fmla="*/ G19 1 106"/>
                <a:gd name="G21" fmla="*/ 444 444 1"/>
                <a:gd name="G22" fmla="*/ G21 1 444"/>
                <a:gd name="G23" fmla="+- 106 0 0"/>
                <a:gd name="G24" fmla="+- 444 0 0"/>
                <a:gd name="T0" fmla="*/ 2 w 106"/>
                <a:gd name="T1" fmla="*/ 444 h 444"/>
                <a:gd name="T2" fmla="*/ 0 w 106"/>
                <a:gd name="T3" fmla="*/ 444 h 444"/>
                <a:gd name="T4" fmla="*/ 104 w 106"/>
                <a:gd name="T5" fmla="*/ 0 h 444"/>
                <a:gd name="T6" fmla="*/ 106 w 106"/>
                <a:gd name="T7" fmla="*/ 0 h 444"/>
                <a:gd name="T8" fmla="*/ 2 w 106"/>
                <a:gd name="T9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444">
                  <a:moveTo>
                    <a:pt x="2" y="444"/>
                  </a:moveTo>
                  <a:lnTo>
                    <a:pt x="0" y="444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2" y="44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2" name="Freeform 8"/>
            <p:cNvSpPr>
              <a:spLocks noChangeArrowheads="1"/>
            </p:cNvSpPr>
            <p:nvPr/>
          </p:nvSpPr>
          <p:spPr bwMode="auto">
            <a:xfrm>
              <a:off x="2669" y="2605"/>
              <a:ext cx="473" cy="590"/>
            </a:xfrm>
            <a:custGeom>
              <a:avLst/>
              <a:gdLst>
                <a:gd name="G0" fmla="*/ 227 230 1"/>
                <a:gd name="G1" fmla="*/ G0 1 230"/>
                <a:gd name="G2" fmla="*/ 287 287 1"/>
                <a:gd name="G3" fmla="*/ G2 1 287"/>
                <a:gd name="G4" fmla="*/ 1 0 0"/>
                <a:gd name="G5" fmla="*/ G4 230 1"/>
                <a:gd name="G6" fmla="*/ G5 1 230"/>
                <a:gd name="G7" fmla="*/ 2 287 1"/>
                <a:gd name="G8" fmla="*/ G7 1 287"/>
                <a:gd name="G9" fmla="*/ 2 230 1"/>
                <a:gd name="G10" fmla="*/ G9 1 230"/>
                <a:gd name="G11" fmla="*/ 1 0 0"/>
                <a:gd name="G12" fmla="*/ G11 287 1"/>
                <a:gd name="G13" fmla="*/ G12 1 287"/>
                <a:gd name="G14" fmla="*/ 230 230 1"/>
                <a:gd name="G15" fmla="*/ G14 1 230"/>
                <a:gd name="G16" fmla="*/ 285 287 1"/>
                <a:gd name="G17" fmla="*/ G16 1 287"/>
                <a:gd name="G18" fmla="*/ 227 230 1"/>
                <a:gd name="G19" fmla="*/ G18 1 230"/>
                <a:gd name="G20" fmla="*/ 287 287 1"/>
                <a:gd name="G21" fmla="*/ G20 1 287"/>
                <a:gd name="G22" fmla="+- 230 0 0"/>
                <a:gd name="G23" fmla="+- 287 0 0"/>
                <a:gd name="T0" fmla="*/ 227 w 230"/>
                <a:gd name="T1" fmla="*/ 287 h 287"/>
                <a:gd name="T2" fmla="*/ 0 w 230"/>
                <a:gd name="T3" fmla="*/ 2 h 287"/>
                <a:gd name="T4" fmla="*/ 2 w 230"/>
                <a:gd name="T5" fmla="*/ 0 h 287"/>
                <a:gd name="T6" fmla="*/ 230 w 230"/>
                <a:gd name="T7" fmla="*/ 285 h 287"/>
                <a:gd name="T8" fmla="*/ 227 w 230"/>
                <a:gd name="T9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287">
                  <a:moveTo>
                    <a:pt x="227" y="287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30" y="285"/>
                  </a:lnTo>
                  <a:lnTo>
                    <a:pt x="227" y="28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3" name="Freeform 9"/>
            <p:cNvSpPr>
              <a:spLocks noChangeArrowheads="1"/>
            </p:cNvSpPr>
            <p:nvPr/>
          </p:nvSpPr>
          <p:spPr bwMode="auto">
            <a:xfrm>
              <a:off x="1729" y="3059"/>
              <a:ext cx="1427" cy="147"/>
            </a:xfrm>
            <a:custGeom>
              <a:avLst/>
              <a:gdLst>
                <a:gd name="G0" fmla="*/ 691 693 1"/>
                <a:gd name="G1" fmla="*/ G0 1 693"/>
                <a:gd name="G2" fmla="*/ 72 72 1"/>
                <a:gd name="G3" fmla="*/ G2 1 72"/>
                <a:gd name="G4" fmla="*/ 1 0 0"/>
                <a:gd name="G5" fmla="*/ G4 693 1"/>
                <a:gd name="G6" fmla="*/ G5 1 693"/>
                <a:gd name="G7" fmla="*/ 3 72 1"/>
                <a:gd name="G8" fmla="*/ G7 1 72"/>
                <a:gd name="G9" fmla="*/ 1 0 0"/>
                <a:gd name="G10" fmla="*/ G9 693 1"/>
                <a:gd name="G11" fmla="*/ G10 1 693"/>
                <a:gd name="G12" fmla="*/ 1 0 0"/>
                <a:gd name="G13" fmla="*/ G12 72 1"/>
                <a:gd name="G14" fmla="*/ G13 1 72"/>
                <a:gd name="G15" fmla="*/ 693 693 1"/>
                <a:gd name="G16" fmla="*/ G15 1 693"/>
                <a:gd name="G17" fmla="*/ 69 72 1"/>
                <a:gd name="G18" fmla="*/ G17 1 72"/>
                <a:gd name="G19" fmla="*/ 691 693 1"/>
                <a:gd name="G20" fmla="*/ G19 1 693"/>
                <a:gd name="G21" fmla="*/ 72 72 1"/>
                <a:gd name="G22" fmla="*/ G21 1 72"/>
                <a:gd name="G23" fmla="+- 693 0 0"/>
                <a:gd name="G24" fmla="+- 72 0 0"/>
                <a:gd name="T0" fmla="*/ 691 w 693"/>
                <a:gd name="T1" fmla="*/ 72 h 72"/>
                <a:gd name="T2" fmla="*/ 0 w 693"/>
                <a:gd name="T3" fmla="*/ 3 h 72"/>
                <a:gd name="T4" fmla="*/ 0 w 693"/>
                <a:gd name="T5" fmla="*/ 0 h 72"/>
                <a:gd name="T6" fmla="*/ 693 w 693"/>
                <a:gd name="T7" fmla="*/ 69 h 72"/>
                <a:gd name="T8" fmla="*/ 691 w 693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3" h="72">
                  <a:moveTo>
                    <a:pt x="691" y="72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693" y="69"/>
                  </a:lnTo>
                  <a:lnTo>
                    <a:pt x="691" y="7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4" name="Freeform 10"/>
            <p:cNvSpPr>
              <a:spLocks noChangeArrowheads="1"/>
            </p:cNvSpPr>
            <p:nvPr/>
          </p:nvSpPr>
          <p:spPr bwMode="auto">
            <a:xfrm>
              <a:off x="1723" y="3059"/>
              <a:ext cx="866" cy="600"/>
            </a:xfrm>
            <a:custGeom>
              <a:avLst/>
              <a:gdLst>
                <a:gd name="G0" fmla="*/ 418 421 1"/>
                <a:gd name="G1" fmla="*/ G0 1 421"/>
                <a:gd name="G2" fmla="*/ 292 292 1"/>
                <a:gd name="G3" fmla="*/ G2 1 292"/>
                <a:gd name="G4" fmla="*/ 1 0 0"/>
                <a:gd name="G5" fmla="*/ G4 421 1"/>
                <a:gd name="G6" fmla="*/ G5 1 421"/>
                <a:gd name="G7" fmla="*/ 3 292 1"/>
                <a:gd name="G8" fmla="*/ G7 1 292"/>
                <a:gd name="G9" fmla="*/ 3 421 1"/>
                <a:gd name="G10" fmla="*/ G9 1 421"/>
                <a:gd name="G11" fmla="*/ 1 0 0"/>
                <a:gd name="G12" fmla="*/ G11 292 1"/>
                <a:gd name="G13" fmla="*/ G12 1 292"/>
                <a:gd name="G14" fmla="*/ 421 421 1"/>
                <a:gd name="G15" fmla="*/ G14 1 421"/>
                <a:gd name="G16" fmla="*/ 290 292 1"/>
                <a:gd name="G17" fmla="*/ G16 1 292"/>
                <a:gd name="G18" fmla="*/ 418 421 1"/>
                <a:gd name="G19" fmla="*/ G18 1 421"/>
                <a:gd name="G20" fmla="*/ 292 292 1"/>
                <a:gd name="G21" fmla="*/ G20 1 292"/>
                <a:gd name="G22" fmla="+- 421 0 0"/>
                <a:gd name="G23" fmla="+- 292 0 0"/>
                <a:gd name="T0" fmla="*/ 418 w 421"/>
                <a:gd name="T1" fmla="*/ 292 h 292"/>
                <a:gd name="T2" fmla="*/ 0 w 421"/>
                <a:gd name="T3" fmla="*/ 3 h 292"/>
                <a:gd name="T4" fmla="*/ 3 w 421"/>
                <a:gd name="T5" fmla="*/ 0 h 292"/>
                <a:gd name="T6" fmla="*/ 421 w 421"/>
                <a:gd name="T7" fmla="*/ 290 h 292"/>
                <a:gd name="T8" fmla="*/ 418 w 421"/>
                <a:gd name="T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292">
                  <a:moveTo>
                    <a:pt x="418" y="292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21" y="290"/>
                  </a:lnTo>
                  <a:lnTo>
                    <a:pt x="418" y="2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5" name="Freeform 11"/>
            <p:cNvSpPr>
              <a:spLocks noChangeArrowheads="1"/>
            </p:cNvSpPr>
            <p:nvPr/>
          </p:nvSpPr>
          <p:spPr bwMode="auto">
            <a:xfrm>
              <a:off x="2605" y="3357"/>
              <a:ext cx="815" cy="308"/>
            </a:xfrm>
            <a:custGeom>
              <a:avLst/>
              <a:gdLst>
                <a:gd name="G0" fmla="*/ 396 396 1"/>
                <a:gd name="G1" fmla="*/ G0 1 396"/>
                <a:gd name="G2" fmla="*/ 3 150 1"/>
                <a:gd name="G3" fmla="*/ G2 1 150"/>
                <a:gd name="G4" fmla="*/ 2 396 1"/>
                <a:gd name="G5" fmla="*/ G4 1 396"/>
                <a:gd name="G6" fmla="*/ 150 150 1"/>
                <a:gd name="G7" fmla="*/ G6 1 150"/>
                <a:gd name="G8" fmla="*/ 1 0 0"/>
                <a:gd name="G9" fmla="*/ G8 396 1"/>
                <a:gd name="G10" fmla="*/ G9 1 396"/>
                <a:gd name="G11" fmla="*/ 145 150 1"/>
                <a:gd name="G12" fmla="*/ G11 1 150"/>
                <a:gd name="G13" fmla="*/ 396 396 1"/>
                <a:gd name="G14" fmla="*/ G13 1 396"/>
                <a:gd name="G15" fmla="*/ 1 0 0"/>
                <a:gd name="G16" fmla="*/ G15 150 1"/>
                <a:gd name="G17" fmla="*/ G16 1 150"/>
                <a:gd name="G18" fmla="*/ 396 396 1"/>
                <a:gd name="G19" fmla="*/ G18 1 396"/>
                <a:gd name="G20" fmla="*/ 3 150 1"/>
                <a:gd name="G21" fmla="*/ G20 1 150"/>
                <a:gd name="G22" fmla="+- 396 0 0"/>
                <a:gd name="G23" fmla="+- 150 0 0"/>
                <a:gd name="T0" fmla="*/ 396 w 396"/>
                <a:gd name="T1" fmla="*/ 3 h 150"/>
                <a:gd name="T2" fmla="*/ 2 w 396"/>
                <a:gd name="T3" fmla="*/ 150 h 150"/>
                <a:gd name="T4" fmla="*/ 0 w 396"/>
                <a:gd name="T5" fmla="*/ 145 h 150"/>
                <a:gd name="T6" fmla="*/ 396 w 396"/>
                <a:gd name="T7" fmla="*/ 0 h 150"/>
                <a:gd name="T8" fmla="*/ 396 w 396"/>
                <a:gd name="T9" fmla="*/ 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6" h="150">
                  <a:moveTo>
                    <a:pt x="396" y="3"/>
                  </a:moveTo>
                  <a:lnTo>
                    <a:pt x="2" y="150"/>
                  </a:lnTo>
                  <a:lnTo>
                    <a:pt x="0" y="145"/>
                  </a:lnTo>
                  <a:lnTo>
                    <a:pt x="396" y="0"/>
                  </a:lnTo>
                  <a:lnTo>
                    <a:pt x="396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6" name="Freeform 12"/>
            <p:cNvSpPr>
              <a:spLocks noChangeArrowheads="1"/>
            </p:cNvSpPr>
            <p:nvPr/>
          </p:nvSpPr>
          <p:spPr bwMode="auto">
            <a:xfrm>
              <a:off x="3136" y="3193"/>
              <a:ext cx="283" cy="170"/>
            </a:xfrm>
            <a:custGeom>
              <a:avLst/>
              <a:gdLst>
                <a:gd name="G0" fmla="*/ 136 138 1"/>
                <a:gd name="G1" fmla="*/ G0 1 138"/>
                <a:gd name="G2" fmla="*/ 83 83 1"/>
                <a:gd name="G3" fmla="*/ G2 1 83"/>
                <a:gd name="G4" fmla="*/ 1 0 0"/>
                <a:gd name="G5" fmla="*/ G4 138 1"/>
                <a:gd name="G6" fmla="*/ G5 1 138"/>
                <a:gd name="G7" fmla="*/ 2 83 1"/>
                <a:gd name="G8" fmla="*/ G7 1 83"/>
                <a:gd name="G9" fmla="*/ 3 138 1"/>
                <a:gd name="G10" fmla="*/ G9 1 138"/>
                <a:gd name="G11" fmla="*/ 1 0 0"/>
                <a:gd name="G12" fmla="*/ G11 83 1"/>
                <a:gd name="G13" fmla="*/ G12 1 83"/>
                <a:gd name="G14" fmla="*/ 138 138 1"/>
                <a:gd name="G15" fmla="*/ G14 1 138"/>
                <a:gd name="G16" fmla="*/ 80 83 1"/>
                <a:gd name="G17" fmla="*/ G16 1 83"/>
                <a:gd name="G18" fmla="*/ 136 138 1"/>
                <a:gd name="G19" fmla="*/ G18 1 138"/>
                <a:gd name="G20" fmla="*/ 83 83 1"/>
                <a:gd name="G21" fmla="*/ G20 1 83"/>
                <a:gd name="G22" fmla="+- 138 0 0"/>
                <a:gd name="G23" fmla="+- 83 0 0"/>
                <a:gd name="T0" fmla="*/ 136 w 138"/>
                <a:gd name="T1" fmla="*/ 83 h 83"/>
                <a:gd name="T2" fmla="*/ 0 w 138"/>
                <a:gd name="T3" fmla="*/ 2 h 83"/>
                <a:gd name="T4" fmla="*/ 3 w 138"/>
                <a:gd name="T5" fmla="*/ 0 h 83"/>
                <a:gd name="T6" fmla="*/ 138 w 138"/>
                <a:gd name="T7" fmla="*/ 80 h 83"/>
                <a:gd name="T8" fmla="*/ 136 w 138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83">
                  <a:moveTo>
                    <a:pt x="136" y="83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138" y="80"/>
                  </a:lnTo>
                  <a:lnTo>
                    <a:pt x="136" y="8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7" name="Freeform 13"/>
            <p:cNvSpPr>
              <a:spLocks noChangeArrowheads="1"/>
            </p:cNvSpPr>
            <p:nvPr/>
          </p:nvSpPr>
          <p:spPr bwMode="auto">
            <a:xfrm>
              <a:off x="3136" y="2350"/>
              <a:ext cx="567" cy="846"/>
            </a:xfrm>
            <a:custGeom>
              <a:avLst/>
              <a:gdLst>
                <a:gd name="G0" fmla="*/ 3 276 1"/>
                <a:gd name="G1" fmla="*/ G0 1 276"/>
                <a:gd name="G2" fmla="*/ 411 411 1"/>
                <a:gd name="G3" fmla="*/ G2 1 411"/>
                <a:gd name="G4" fmla="*/ 1 0 0"/>
                <a:gd name="G5" fmla="*/ G4 276 1"/>
                <a:gd name="G6" fmla="*/ G5 1 276"/>
                <a:gd name="G7" fmla="*/ 409 411 1"/>
                <a:gd name="G8" fmla="*/ G7 1 411"/>
                <a:gd name="G9" fmla="*/ 274 276 1"/>
                <a:gd name="G10" fmla="*/ G9 1 276"/>
                <a:gd name="G11" fmla="*/ 1 0 0"/>
                <a:gd name="G12" fmla="*/ G11 411 1"/>
                <a:gd name="G13" fmla="*/ G12 1 411"/>
                <a:gd name="G14" fmla="*/ 276 276 1"/>
                <a:gd name="G15" fmla="*/ G14 1 276"/>
                <a:gd name="G16" fmla="*/ 1 0 0"/>
                <a:gd name="G17" fmla="*/ G16 411 1"/>
                <a:gd name="G18" fmla="*/ G17 1 411"/>
                <a:gd name="G19" fmla="*/ 3 276 1"/>
                <a:gd name="G20" fmla="*/ G19 1 276"/>
                <a:gd name="G21" fmla="*/ 411 411 1"/>
                <a:gd name="G22" fmla="*/ G21 1 411"/>
                <a:gd name="G23" fmla="+- 276 0 0"/>
                <a:gd name="G24" fmla="+- 411 0 0"/>
                <a:gd name="T0" fmla="*/ 3 w 276"/>
                <a:gd name="T1" fmla="*/ 411 h 411"/>
                <a:gd name="T2" fmla="*/ 0 w 276"/>
                <a:gd name="T3" fmla="*/ 409 h 411"/>
                <a:gd name="T4" fmla="*/ 274 w 276"/>
                <a:gd name="T5" fmla="*/ 0 h 411"/>
                <a:gd name="T6" fmla="*/ 276 w 276"/>
                <a:gd name="T7" fmla="*/ 0 h 411"/>
                <a:gd name="T8" fmla="*/ 3 w 276"/>
                <a:gd name="T9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411">
                  <a:moveTo>
                    <a:pt x="3" y="411"/>
                  </a:moveTo>
                  <a:lnTo>
                    <a:pt x="0" y="409"/>
                  </a:lnTo>
                  <a:lnTo>
                    <a:pt x="274" y="0"/>
                  </a:lnTo>
                  <a:lnTo>
                    <a:pt x="276" y="0"/>
                  </a:lnTo>
                  <a:lnTo>
                    <a:pt x="3" y="41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8" name="Freeform 14"/>
            <p:cNvSpPr>
              <a:spLocks noChangeArrowheads="1"/>
            </p:cNvSpPr>
            <p:nvPr/>
          </p:nvSpPr>
          <p:spPr bwMode="auto">
            <a:xfrm>
              <a:off x="3435" y="2350"/>
              <a:ext cx="269" cy="1012"/>
            </a:xfrm>
            <a:custGeom>
              <a:avLst/>
              <a:gdLst>
                <a:gd name="G0" fmla="*/ 3 131 1"/>
                <a:gd name="G1" fmla="*/ G0 1 131"/>
                <a:gd name="G2" fmla="*/ 492 492 1"/>
                <a:gd name="G3" fmla="*/ G2 1 492"/>
                <a:gd name="G4" fmla="*/ 1 0 0"/>
                <a:gd name="G5" fmla="*/ G4 131 1"/>
                <a:gd name="G6" fmla="*/ G5 1 131"/>
                <a:gd name="G7" fmla="*/ 492 492 1"/>
                <a:gd name="G8" fmla="*/ G7 1 492"/>
                <a:gd name="G9" fmla="*/ 129 131 1"/>
                <a:gd name="G10" fmla="*/ G9 1 131"/>
                <a:gd name="G11" fmla="*/ 1 0 0"/>
                <a:gd name="G12" fmla="*/ G11 492 1"/>
                <a:gd name="G13" fmla="*/ G12 1 492"/>
                <a:gd name="G14" fmla="*/ 131 131 1"/>
                <a:gd name="G15" fmla="*/ G14 1 131"/>
                <a:gd name="G16" fmla="*/ 1 0 0"/>
                <a:gd name="G17" fmla="*/ G16 492 1"/>
                <a:gd name="G18" fmla="*/ G17 1 492"/>
                <a:gd name="G19" fmla="*/ 3 131 1"/>
                <a:gd name="G20" fmla="*/ G19 1 131"/>
                <a:gd name="G21" fmla="*/ 492 492 1"/>
                <a:gd name="G22" fmla="*/ G21 1 492"/>
                <a:gd name="G23" fmla="+- 131 0 0"/>
                <a:gd name="G24" fmla="+- 492 0 0"/>
                <a:gd name="T0" fmla="*/ 3 w 131"/>
                <a:gd name="T1" fmla="*/ 492 h 492"/>
                <a:gd name="T2" fmla="*/ 0 w 131"/>
                <a:gd name="T3" fmla="*/ 492 h 492"/>
                <a:gd name="T4" fmla="*/ 129 w 131"/>
                <a:gd name="T5" fmla="*/ 0 h 492"/>
                <a:gd name="T6" fmla="*/ 131 w 131"/>
                <a:gd name="T7" fmla="*/ 0 h 492"/>
                <a:gd name="T8" fmla="*/ 3 w 131"/>
                <a:gd name="T9" fmla="*/ 49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492">
                  <a:moveTo>
                    <a:pt x="3" y="492"/>
                  </a:moveTo>
                  <a:lnTo>
                    <a:pt x="0" y="492"/>
                  </a:lnTo>
                  <a:lnTo>
                    <a:pt x="129" y="0"/>
                  </a:lnTo>
                  <a:lnTo>
                    <a:pt x="131" y="0"/>
                  </a:lnTo>
                  <a:lnTo>
                    <a:pt x="3" y="4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59" name="Freeform 15"/>
            <p:cNvSpPr>
              <a:spLocks noChangeArrowheads="1"/>
            </p:cNvSpPr>
            <p:nvPr/>
          </p:nvSpPr>
          <p:spPr bwMode="auto">
            <a:xfrm>
              <a:off x="2673" y="2346"/>
              <a:ext cx="1031" cy="244"/>
            </a:xfrm>
            <a:custGeom>
              <a:avLst/>
              <a:gdLst>
                <a:gd name="G0" fmla="*/ 501 501 1"/>
                <a:gd name="G1" fmla="*/ G0 1 501"/>
                <a:gd name="G2" fmla="*/ 5 119 1"/>
                <a:gd name="G3" fmla="*/ G2 1 119"/>
                <a:gd name="G4" fmla="*/ 1 0 0"/>
                <a:gd name="G5" fmla="*/ G4 501 1"/>
                <a:gd name="G6" fmla="*/ G5 1 501"/>
                <a:gd name="G7" fmla="*/ 119 119 1"/>
                <a:gd name="G8" fmla="*/ G7 1 119"/>
                <a:gd name="G9" fmla="*/ 1 0 0"/>
                <a:gd name="G10" fmla="*/ G9 501 1"/>
                <a:gd name="G11" fmla="*/ G10 1 501"/>
                <a:gd name="G12" fmla="*/ 116 119 1"/>
                <a:gd name="G13" fmla="*/ G12 1 119"/>
                <a:gd name="G14" fmla="*/ 501 501 1"/>
                <a:gd name="G15" fmla="*/ G14 1 501"/>
                <a:gd name="G16" fmla="*/ 1 0 0"/>
                <a:gd name="G17" fmla="*/ G16 119 1"/>
                <a:gd name="G18" fmla="*/ G17 1 119"/>
                <a:gd name="G19" fmla="*/ 501 501 1"/>
                <a:gd name="G20" fmla="*/ G19 1 501"/>
                <a:gd name="G21" fmla="*/ 5 119 1"/>
                <a:gd name="G22" fmla="*/ G21 1 119"/>
                <a:gd name="G23" fmla="+- 501 0 0"/>
                <a:gd name="G24" fmla="+- 119 0 0"/>
                <a:gd name="T0" fmla="*/ 501 w 501"/>
                <a:gd name="T1" fmla="*/ 5 h 119"/>
                <a:gd name="T2" fmla="*/ 0 w 501"/>
                <a:gd name="T3" fmla="*/ 119 h 119"/>
                <a:gd name="T4" fmla="*/ 0 w 501"/>
                <a:gd name="T5" fmla="*/ 116 h 119"/>
                <a:gd name="T6" fmla="*/ 501 w 501"/>
                <a:gd name="T7" fmla="*/ 0 h 119"/>
                <a:gd name="T8" fmla="*/ 501 w 501"/>
                <a:gd name="T9" fmla="*/ 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119">
                  <a:moveTo>
                    <a:pt x="501" y="5"/>
                  </a:moveTo>
                  <a:lnTo>
                    <a:pt x="0" y="119"/>
                  </a:lnTo>
                  <a:lnTo>
                    <a:pt x="0" y="116"/>
                  </a:lnTo>
                  <a:lnTo>
                    <a:pt x="501" y="0"/>
                  </a:lnTo>
                  <a:lnTo>
                    <a:pt x="501" y="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0" name="Freeform 16"/>
            <p:cNvSpPr>
              <a:spLocks noChangeArrowheads="1"/>
            </p:cNvSpPr>
            <p:nvPr/>
          </p:nvSpPr>
          <p:spPr bwMode="auto">
            <a:xfrm>
              <a:off x="2883" y="1687"/>
              <a:ext cx="806" cy="677"/>
            </a:xfrm>
            <a:custGeom>
              <a:avLst/>
              <a:gdLst>
                <a:gd name="G0" fmla="*/ 389 392 1"/>
                <a:gd name="G1" fmla="*/ G0 1 392"/>
                <a:gd name="G2" fmla="*/ 329 329 1"/>
                <a:gd name="G3" fmla="*/ G2 1 329"/>
                <a:gd name="G4" fmla="*/ 1 0 0"/>
                <a:gd name="G5" fmla="*/ G4 392 1"/>
                <a:gd name="G6" fmla="*/ G5 1 392"/>
                <a:gd name="G7" fmla="*/ 2 329 1"/>
                <a:gd name="G8" fmla="*/ G7 1 329"/>
                <a:gd name="G9" fmla="*/ 2 392 1"/>
                <a:gd name="G10" fmla="*/ G9 1 392"/>
                <a:gd name="G11" fmla="*/ 1 0 0"/>
                <a:gd name="G12" fmla="*/ G11 329 1"/>
                <a:gd name="G13" fmla="*/ G12 1 329"/>
                <a:gd name="G14" fmla="*/ 392 392 1"/>
                <a:gd name="G15" fmla="*/ G14 1 392"/>
                <a:gd name="G16" fmla="*/ 327 329 1"/>
                <a:gd name="G17" fmla="*/ G16 1 329"/>
                <a:gd name="G18" fmla="*/ 389 392 1"/>
                <a:gd name="G19" fmla="*/ G18 1 392"/>
                <a:gd name="G20" fmla="*/ 329 329 1"/>
                <a:gd name="G21" fmla="*/ G20 1 329"/>
                <a:gd name="G22" fmla="+- 392 0 0"/>
                <a:gd name="G23" fmla="+- 329 0 0"/>
                <a:gd name="T0" fmla="*/ 389 w 392"/>
                <a:gd name="T1" fmla="*/ 329 h 329"/>
                <a:gd name="T2" fmla="*/ 0 w 392"/>
                <a:gd name="T3" fmla="*/ 2 h 329"/>
                <a:gd name="T4" fmla="*/ 2 w 392"/>
                <a:gd name="T5" fmla="*/ 0 h 329"/>
                <a:gd name="T6" fmla="*/ 392 w 392"/>
                <a:gd name="T7" fmla="*/ 327 h 329"/>
                <a:gd name="T8" fmla="*/ 389 w 392"/>
                <a:gd name="T9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2" h="329">
                  <a:moveTo>
                    <a:pt x="389" y="329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92" y="327"/>
                  </a:lnTo>
                  <a:lnTo>
                    <a:pt x="389" y="32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1" name="Freeform 17"/>
            <p:cNvSpPr>
              <a:spLocks noChangeArrowheads="1"/>
            </p:cNvSpPr>
            <p:nvPr/>
          </p:nvSpPr>
          <p:spPr bwMode="auto">
            <a:xfrm>
              <a:off x="3701" y="2140"/>
              <a:ext cx="335" cy="215"/>
            </a:xfrm>
            <a:custGeom>
              <a:avLst/>
              <a:gdLst>
                <a:gd name="G0" fmla="*/ 2 163 1"/>
                <a:gd name="G1" fmla="*/ G0 1 163"/>
                <a:gd name="G2" fmla="*/ 105 105 1"/>
                <a:gd name="G3" fmla="*/ G2 1 105"/>
                <a:gd name="G4" fmla="*/ 1 0 0"/>
                <a:gd name="G5" fmla="*/ G4 163 1"/>
                <a:gd name="G6" fmla="*/ G5 1 163"/>
                <a:gd name="G7" fmla="*/ 102 105 1"/>
                <a:gd name="G8" fmla="*/ G7 1 105"/>
                <a:gd name="G9" fmla="*/ 161 163 1"/>
                <a:gd name="G10" fmla="*/ G9 1 163"/>
                <a:gd name="G11" fmla="*/ 1 0 0"/>
                <a:gd name="G12" fmla="*/ G11 105 1"/>
                <a:gd name="G13" fmla="*/ G12 1 105"/>
                <a:gd name="G14" fmla="*/ 163 163 1"/>
                <a:gd name="G15" fmla="*/ G14 1 163"/>
                <a:gd name="G16" fmla="*/ 3 105 1"/>
                <a:gd name="G17" fmla="*/ G16 1 105"/>
                <a:gd name="G18" fmla="*/ 2 163 1"/>
                <a:gd name="G19" fmla="*/ G18 1 163"/>
                <a:gd name="G20" fmla="*/ 105 105 1"/>
                <a:gd name="G21" fmla="*/ G20 1 105"/>
                <a:gd name="G22" fmla="+- 163 0 0"/>
                <a:gd name="G23" fmla="+- 105 0 0"/>
                <a:gd name="T0" fmla="*/ 2 w 163"/>
                <a:gd name="T1" fmla="*/ 105 h 105"/>
                <a:gd name="T2" fmla="*/ 0 w 163"/>
                <a:gd name="T3" fmla="*/ 102 h 105"/>
                <a:gd name="T4" fmla="*/ 161 w 163"/>
                <a:gd name="T5" fmla="*/ 0 h 105"/>
                <a:gd name="T6" fmla="*/ 163 w 163"/>
                <a:gd name="T7" fmla="*/ 3 h 105"/>
                <a:gd name="T8" fmla="*/ 2 w 163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05">
                  <a:moveTo>
                    <a:pt x="2" y="105"/>
                  </a:moveTo>
                  <a:lnTo>
                    <a:pt x="0" y="102"/>
                  </a:lnTo>
                  <a:lnTo>
                    <a:pt x="161" y="0"/>
                  </a:lnTo>
                  <a:lnTo>
                    <a:pt x="163" y="3"/>
                  </a:lnTo>
                  <a:lnTo>
                    <a:pt x="2" y="10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2" name="Freeform 18"/>
            <p:cNvSpPr>
              <a:spLocks noChangeArrowheads="1"/>
            </p:cNvSpPr>
            <p:nvPr/>
          </p:nvSpPr>
          <p:spPr bwMode="auto">
            <a:xfrm>
              <a:off x="3827" y="2132"/>
              <a:ext cx="194" cy="683"/>
            </a:xfrm>
            <a:custGeom>
              <a:avLst/>
              <a:gdLst>
                <a:gd name="G0" fmla="*/ 3 95 1"/>
                <a:gd name="G1" fmla="*/ G0 1 95"/>
                <a:gd name="G2" fmla="*/ 332 332 1"/>
                <a:gd name="G3" fmla="*/ G2 1 332"/>
                <a:gd name="G4" fmla="*/ 1 0 0"/>
                <a:gd name="G5" fmla="*/ G4 95 1"/>
                <a:gd name="G6" fmla="*/ G5 1 95"/>
                <a:gd name="G7" fmla="*/ 329 332 1"/>
                <a:gd name="G8" fmla="*/ G7 1 332"/>
                <a:gd name="G9" fmla="*/ 93 95 1"/>
                <a:gd name="G10" fmla="*/ G9 1 95"/>
                <a:gd name="G11" fmla="*/ 1 0 0"/>
                <a:gd name="G12" fmla="*/ G11 332 1"/>
                <a:gd name="G13" fmla="*/ G12 1 332"/>
                <a:gd name="G14" fmla="*/ 95 95 1"/>
                <a:gd name="G15" fmla="*/ G14 1 95"/>
                <a:gd name="G16" fmla="*/ 1 0 0"/>
                <a:gd name="G17" fmla="*/ G16 332 1"/>
                <a:gd name="G18" fmla="*/ G17 1 332"/>
                <a:gd name="G19" fmla="*/ 3 95 1"/>
                <a:gd name="G20" fmla="*/ G19 1 95"/>
                <a:gd name="G21" fmla="*/ 332 332 1"/>
                <a:gd name="G22" fmla="*/ G21 1 332"/>
                <a:gd name="G23" fmla="+- 95 0 0"/>
                <a:gd name="G24" fmla="+- 332 0 0"/>
                <a:gd name="T0" fmla="*/ 3 w 95"/>
                <a:gd name="T1" fmla="*/ 332 h 332"/>
                <a:gd name="T2" fmla="*/ 0 w 95"/>
                <a:gd name="T3" fmla="*/ 329 h 332"/>
                <a:gd name="T4" fmla="*/ 93 w 95"/>
                <a:gd name="T5" fmla="*/ 0 h 332"/>
                <a:gd name="T6" fmla="*/ 95 w 95"/>
                <a:gd name="T7" fmla="*/ 0 h 332"/>
                <a:gd name="T8" fmla="*/ 3 w 95"/>
                <a:gd name="T9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32">
                  <a:moveTo>
                    <a:pt x="3" y="332"/>
                  </a:moveTo>
                  <a:lnTo>
                    <a:pt x="0" y="329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3" y="33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3" name="Freeform 19"/>
            <p:cNvSpPr>
              <a:spLocks noChangeArrowheads="1"/>
            </p:cNvSpPr>
            <p:nvPr/>
          </p:nvSpPr>
          <p:spPr bwMode="auto">
            <a:xfrm>
              <a:off x="3417" y="2809"/>
              <a:ext cx="415" cy="553"/>
            </a:xfrm>
            <a:custGeom>
              <a:avLst/>
              <a:gdLst>
                <a:gd name="G0" fmla="*/ 2 202 1"/>
                <a:gd name="G1" fmla="*/ G0 1 202"/>
                <a:gd name="G2" fmla="*/ 269 269 1"/>
                <a:gd name="G3" fmla="*/ G2 1 269"/>
                <a:gd name="G4" fmla="*/ 1 0 0"/>
                <a:gd name="G5" fmla="*/ G4 202 1"/>
                <a:gd name="G6" fmla="*/ G5 1 202"/>
                <a:gd name="G7" fmla="*/ 266 269 1"/>
                <a:gd name="G8" fmla="*/ G7 1 269"/>
                <a:gd name="G9" fmla="*/ 199 202 1"/>
                <a:gd name="G10" fmla="*/ G9 1 202"/>
                <a:gd name="G11" fmla="*/ 1 0 0"/>
                <a:gd name="G12" fmla="*/ G11 269 1"/>
                <a:gd name="G13" fmla="*/ G12 1 269"/>
                <a:gd name="G14" fmla="*/ 202 202 1"/>
                <a:gd name="G15" fmla="*/ G14 1 202"/>
                <a:gd name="G16" fmla="*/ 3 269 1"/>
                <a:gd name="G17" fmla="*/ G16 1 269"/>
                <a:gd name="G18" fmla="*/ 2 202 1"/>
                <a:gd name="G19" fmla="*/ G18 1 202"/>
                <a:gd name="G20" fmla="*/ 269 269 1"/>
                <a:gd name="G21" fmla="*/ G20 1 269"/>
                <a:gd name="G22" fmla="+- 202 0 0"/>
                <a:gd name="G23" fmla="+- 269 0 0"/>
                <a:gd name="T0" fmla="*/ 2 w 202"/>
                <a:gd name="T1" fmla="*/ 269 h 269"/>
                <a:gd name="T2" fmla="*/ 0 w 202"/>
                <a:gd name="T3" fmla="*/ 266 h 269"/>
                <a:gd name="T4" fmla="*/ 199 w 202"/>
                <a:gd name="T5" fmla="*/ 0 h 269"/>
                <a:gd name="T6" fmla="*/ 202 w 202"/>
                <a:gd name="T7" fmla="*/ 3 h 269"/>
                <a:gd name="T8" fmla="*/ 2 w 202"/>
                <a:gd name="T9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269">
                  <a:moveTo>
                    <a:pt x="2" y="269"/>
                  </a:moveTo>
                  <a:lnTo>
                    <a:pt x="0" y="266"/>
                  </a:lnTo>
                  <a:lnTo>
                    <a:pt x="199" y="0"/>
                  </a:lnTo>
                  <a:lnTo>
                    <a:pt x="202" y="3"/>
                  </a:lnTo>
                  <a:lnTo>
                    <a:pt x="2" y="26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4" name="Freeform 20"/>
            <p:cNvSpPr>
              <a:spLocks noChangeArrowheads="1"/>
            </p:cNvSpPr>
            <p:nvPr/>
          </p:nvSpPr>
          <p:spPr bwMode="auto">
            <a:xfrm>
              <a:off x="3701" y="2350"/>
              <a:ext cx="131" cy="464"/>
            </a:xfrm>
            <a:custGeom>
              <a:avLst/>
              <a:gdLst>
                <a:gd name="G0" fmla="*/ 64 64 1"/>
                <a:gd name="G1" fmla="*/ G0 1 64"/>
                <a:gd name="G2" fmla="*/ 223 226 1"/>
                <a:gd name="G3" fmla="*/ G2 1 226"/>
                <a:gd name="G4" fmla="*/ 61 64 1"/>
                <a:gd name="G5" fmla="*/ G4 1 64"/>
                <a:gd name="G6" fmla="*/ 226 226 1"/>
                <a:gd name="G7" fmla="*/ G6 1 226"/>
                <a:gd name="G8" fmla="*/ 1 0 0"/>
                <a:gd name="G9" fmla="*/ G8 64 1"/>
                <a:gd name="G10" fmla="*/ G9 1 64"/>
                <a:gd name="G11" fmla="*/ 1 0 0"/>
                <a:gd name="G12" fmla="*/ G11 226 1"/>
                <a:gd name="G13" fmla="*/ G12 1 226"/>
                <a:gd name="G14" fmla="*/ 2 64 1"/>
                <a:gd name="G15" fmla="*/ G14 1 64"/>
                <a:gd name="G16" fmla="*/ 1 0 0"/>
                <a:gd name="G17" fmla="*/ G16 226 1"/>
                <a:gd name="G18" fmla="*/ G17 1 226"/>
                <a:gd name="G19" fmla="*/ 64 64 1"/>
                <a:gd name="G20" fmla="*/ G19 1 64"/>
                <a:gd name="G21" fmla="*/ 223 226 1"/>
                <a:gd name="G22" fmla="*/ G21 1 226"/>
                <a:gd name="G23" fmla="+- 64 0 0"/>
                <a:gd name="G24" fmla="+- 226 0 0"/>
                <a:gd name="T0" fmla="*/ 64 w 64"/>
                <a:gd name="T1" fmla="*/ 223 h 226"/>
                <a:gd name="T2" fmla="*/ 61 w 64"/>
                <a:gd name="T3" fmla="*/ 226 h 226"/>
                <a:gd name="T4" fmla="*/ 0 w 64"/>
                <a:gd name="T5" fmla="*/ 0 h 226"/>
                <a:gd name="T6" fmla="*/ 2 w 64"/>
                <a:gd name="T7" fmla="*/ 0 h 226"/>
                <a:gd name="T8" fmla="*/ 64 w 64"/>
                <a:gd name="T9" fmla="*/ 22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26">
                  <a:moveTo>
                    <a:pt x="64" y="223"/>
                  </a:moveTo>
                  <a:lnTo>
                    <a:pt x="61" y="22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2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5" name="Freeform 21"/>
            <p:cNvSpPr>
              <a:spLocks noChangeArrowheads="1"/>
            </p:cNvSpPr>
            <p:nvPr/>
          </p:nvSpPr>
          <p:spPr bwMode="auto">
            <a:xfrm>
              <a:off x="2883" y="1314"/>
              <a:ext cx="831" cy="376"/>
            </a:xfrm>
            <a:custGeom>
              <a:avLst/>
              <a:gdLst>
                <a:gd name="G0" fmla="*/ 2 404 1"/>
                <a:gd name="G1" fmla="*/ G0 1 404"/>
                <a:gd name="G2" fmla="*/ 183 183 1"/>
                <a:gd name="G3" fmla="*/ G2 1 183"/>
                <a:gd name="G4" fmla="*/ 1 0 0"/>
                <a:gd name="G5" fmla="*/ G4 404 1"/>
                <a:gd name="G6" fmla="*/ G5 1 404"/>
                <a:gd name="G7" fmla="*/ 181 183 1"/>
                <a:gd name="G8" fmla="*/ G7 1 183"/>
                <a:gd name="G9" fmla="*/ 404 404 1"/>
                <a:gd name="G10" fmla="*/ G9 1 404"/>
                <a:gd name="G11" fmla="*/ 1 0 0"/>
                <a:gd name="G12" fmla="*/ G11 183 1"/>
                <a:gd name="G13" fmla="*/ G12 1 183"/>
                <a:gd name="G14" fmla="*/ 404 404 1"/>
                <a:gd name="G15" fmla="*/ G14 1 404"/>
                <a:gd name="G16" fmla="*/ 3 183 1"/>
                <a:gd name="G17" fmla="*/ G16 1 183"/>
                <a:gd name="G18" fmla="*/ 2 404 1"/>
                <a:gd name="G19" fmla="*/ G18 1 404"/>
                <a:gd name="G20" fmla="*/ 183 183 1"/>
                <a:gd name="G21" fmla="*/ G20 1 183"/>
                <a:gd name="G22" fmla="+- 404 0 0"/>
                <a:gd name="G23" fmla="+- 183 0 0"/>
                <a:gd name="T0" fmla="*/ 2 w 404"/>
                <a:gd name="T1" fmla="*/ 183 h 183"/>
                <a:gd name="T2" fmla="*/ 0 w 404"/>
                <a:gd name="T3" fmla="*/ 181 h 183"/>
                <a:gd name="T4" fmla="*/ 404 w 404"/>
                <a:gd name="T5" fmla="*/ 0 h 183"/>
                <a:gd name="T6" fmla="*/ 404 w 404"/>
                <a:gd name="T7" fmla="*/ 3 h 183"/>
                <a:gd name="T8" fmla="*/ 2 w 404"/>
                <a:gd name="T9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183">
                  <a:moveTo>
                    <a:pt x="2" y="183"/>
                  </a:moveTo>
                  <a:lnTo>
                    <a:pt x="0" y="181"/>
                  </a:lnTo>
                  <a:lnTo>
                    <a:pt x="404" y="0"/>
                  </a:lnTo>
                  <a:lnTo>
                    <a:pt x="404" y="3"/>
                  </a:lnTo>
                  <a:lnTo>
                    <a:pt x="2" y="18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6" name="Freeform 22"/>
            <p:cNvSpPr>
              <a:spLocks noChangeArrowheads="1"/>
            </p:cNvSpPr>
            <p:nvPr/>
          </p:nvSpPr>
          <p:spPr bwMode="auto">
            <a:xfrm>
              <a:off x="3685" y="1299"/>
              <a:ext cx="34" cy="1064"/>
            </a:xfrm>
            <a:custGeom>
              <a:avLst/>
              <a:gdLst>
                <a:gd name="G0" fmla="*/ 3 17 1"/>
                <a:gd name="G1" fmla="*/ G0 1 17"/>
                <a:gd name="G2" fmla="*/ 517 517 1"/>
                <a:gd name="G3" fmla="*/ G2 1 517"/>
                <a:gd name="G4" fmla="*/ 1 0 0"/>
                <a:gd name="G5" fmla="*/ G4 17 1"/>
                <a:gd name="G6" fmla="*/ G5 1 17"/>
                <a:gd name="G7" fmla="*/ 515 517 1"/>
                <a:gd name="G8" fmla="*/ G7 1 517"/>
                <a:gd name="G9" fmla="*/ 15 17 1"/>
                <a:gd name="G10" fmla="*/ G9 1 17"/>
                <a:gd name="G11" fmla="*/ 1 0 0"/>
                <a:gd name="G12" fmla="*/ G11 517 1"/>
                <a:gd name="G13" fmla="*/ G12 1 517"/>
                <a:gd name="G14" fmla="*/ 17 17 1"/>
                <a:gd name="G15" fmla="*/ G14 1 17"/>
                <a:gd name="G16" fmla="*/ 1 0 0"/>
                <a:gd name="G17" fmla="*/ G16 517 1"/>
                <a:gd name="G18" fmla="*/ G17 1 517"/>
                <a:gd name="G19" fmla="*/ 3 17 1"/>
                <a:gd name="G20" fmla="*/ G19 1 17"/>
                <a:gd name="G21" fmla="*/ 517 517 1"/>
                <a:gd name="G22" fmla="*/ G21 1 517"/>
                <a:gd name="G23" fmla="+- 17 0 0"/>
                <a:gd name="G24" fmla="+- 517 0 0"/>
                <a:gd name="T0" fmla="*/ 3 w 17"/>
                <a:gd name="T1" fmla="*/ 517 h 517"/>
                <a:gd name="T2" fmla="*/ 0 w 17"/>
                <a:gd name="T3" fmla="*/ 515 h 517"/>
                <a:gd name="T4" fmla="*/ 15 w 17"/>
                <a:gd name="T5" fmla="*/ 0 h 517"/>
                <a:gd name="T6" fmla="*/ 17 w 17"/>
                <a:gd name="T7" fmla="*/ 0 h 517"/>
                <a:gd name="T8" fmla="*/ 3 w 17"/>
                <a:gd name="T9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17">
                  <a:moveTo>
                    <a:pt x="3" y="517"/>
                  </a:moveTo>
                  <a:lnTo>
                    <a:pt x="0" y="515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3" y="51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7" name="Freeform 23"/>
            <p:cNvSpPr>
              <a:spLocks noChangeArrowheads="1"/>
            </p:cNvSpPr>
            <p:nvPr/>
          </p:nvSpPr>
          <p:spPr bwMode="auto">
            <a:xfrm>
              <a:off x="3715" y="1299"/>
              <a:ext cx="320" cy="846"/>
            </a:xfrm>
            <a:custGeom>
              <a:avLst/>
              <a:gdLst>
                <a:gd name="G0" fmla="*/ 156 156 1"/>
                <a:gd name="G1" fmla="*/ G0 1 156"/>
                <a:gd name="G2" fmla="*/ 408 411 1"/>
                <a:gd name="G3" fmla="*/ G2 1 411"/>
                <a:gd name="G4" fmla="*/ 154 156 1"/>
                <a:gd name="G5" fmla="*/ G4 1 156"/>
                <a:gd name="G6" fmla="*/ 411 411 1"/>
                <a:gd name="G7" fmla="*/ G6 1 411"/>
                <a:gd name="G8" fmla="*/ 1 0 0"/>
                <a:gd name="G9" fmla="*/ G8 156 1"/>
                <a:gd name="G10" fmla="*/ G9 1 156"/>
                <a:gd name="G11" fmla="*/ 2 411 1"/>
                <a:gd name="G12" fmla="*/ G11 1 411"/>
                <a:gd name="G13" fmla="*/ 2 156 1"/>
                <a:gd name="G14" fmla="*/ G13 1 156"/>
                <a:gd name="G15" fmla="*/ 1 0 0"/>
                <a:gd name="G16" fmla="*/ G15 411 1"/>
                <a:gd name="G17" fmla="*/ G16 1 411"/>
                <a:gd name="G18" fmla="*/ 156 156 1"/>
                <a:gd name="G19" fmla="*/ G18 1 156"/>
                <a:gd name="G20" fmla="*/ 408 411 1"/>
                <a:gd name="G21" fmla="*/ G20 1 411"/>
                <a:gd name="G22" fmla="+- 156 0 0"/>
                <a:gd name="G23" fmla="+- 411 0 0"/>
                <a:gd name="T0" fmla="*/ 156 w 156"/>
                <a:gd name="T1" fmla="*/ 408 h 411"/>
                <a:gd name="T2" fmla="*/ 154 w 156"/>
                <a:gd name="T3" fmla="*/ 411 h 411"/>
                <a:gd name="T4" fmla="*/ 0 w 156"/>
                <a:gd name="T5" fmla="*/ 2 h 411"/>
                <a:gd name="T6" fmla="*/ 2 w 156"/>
                <a:gd name="T7" fmla="*/ 0 h 411"/>
                <a:gd name="T8" fmla="*/ 156 w 156"/>
                <a:gd name="T9" fmla="*/ 40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411">
                  <a:moveTo>
                    <a:pt x="156" y="408"/>
                  </a:moveTo>
                  <a:lnTo>
                    <a:pt x="154" y="411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6" y="40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8" name="Freeform 24"/>
            <p:cNvSpPr>
              <a:spLocks noChangeArrowheads="1"/>
            </p:cNvSpPr>
            <p:nvPr/>
          </p:nvSpPr>
          <p:spPr bwMode="auto">
            <a:xfrm>
              <a:off x="3001" y="830"/>
              <a:ext cx="718" cy="473"/>
            </a:xfrm>
            <a:custGeom>
              <a:avLst/>
              <a:gdLst>
                <a:gd name="G0" fmla="*/ 347 349 1"/>
                <a:gd name="G1" fmla="*/ G0 1 349"/>
                <a:gd name="G2" fmla="*/ 230 230 1"/>
                <a:gd name="G3" fmla="*/ G2 1 230"/>
                <a:gd name="G4" fmla="*/ 1 0 0"/>
                <a:gd name="G5" fmla="*/ G4 349 1"/>
                <a:gd name="G6" fmla="*/ G5 1 349"/>
                <a:gd name="G7" fmla="*/ 3 230 1"/>
                <a:gd name="G8" fmla="*/ G7 1 230"/>
                <a:gd name="G9" fmla="*/ 2 349 1"/>
                <a:gd name="G10" fmla="*/ G9 1 349"/>
                <a:gd name="G11" fmla="*/ 1 0 0"/>
                <a:gd name="G12" fmla="*/ G11 230 1"/>
                <a:gd name="G13" fmla="*/ G12 1 230"/>
                <a:gd name="G14" fmla="*/ 349 349 1"/>
                <a:gd name="G15" fmla="*/ G14 1 349"/>
                <a:gd name="G16" fmla="*/ 228 230 1"/>
                <a:gd name="G17" fmla="*/ G16 1 230"/>
                <a:gd name="G18" fmla="*/ 347 349 1"/>
                <a:gd name="G19" fmla="*/ G18 1 349"/>
                <a:gd name="G20" fmla="*/ 230 230 1"/>
                <a:gd name="G21" fmla="*/ G20 1 230"/>
                <a:gd name="G22" fmla="+- 349 0 0"/>
                <a:gd name="G23" fmla="+- 230 0 0"/>
                <a:gd name="T0" fmla="*/ 347 w 349"/>
                <a:gd name="T1" fmla="*/ 230 h 230"/>
                <a:gd name="T2" fmla="*/ 0 w 349"/>
                <a:gd name="T3" fmla="*/ 3 h 230"/>
                <a:gd name="T4" fmla="*/ 2 w 349"/>
                <a:gd name="T5" fmla="*/ 0 h 230"/>
                <a:gd name="T6" fmla="*/ 349 w 349"/>
                <a:gd name="T7" fmla="*/ 228 h 230"/>
                <a:gd name="T8" fmla="*/ 347 w 349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230">
                  <a:moveTo>
                    <a:pt x="347" y="230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349" y="228"/>
                  </a:lnTo>
                  <a:lnTo>
                    <a:pt x="347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69" name="Freeform 25"/>
            <p:cNvSpPr>
              <a:spLocks noChangeArrowheads="1"/>
            </p:cNvSpPr>
            <p:nvPr/>
          </p:nvSpPr>
          <p:spPr bwMode="auto">
            <a:xfrm>
              <a:off x="2883" y="830"/>
              <a:ext cx="120" cy="860"/>
            </a:xfrm>
            <a:custGeom>
              <a:avLst/>
              <a:gdLst>
                <a:gd name="G0" fmla="*/ 2 59 1"/>
                <a:gd name="G1" fmla="*/ G0 1 59"/>
                <a:gd name="G2" fmla="*/ 418 418 1"/>
                <a:gd name="G3" fmla="*/ G2 1 418"/>
                <a:gd name="G4" fmla="*/ 1 0 0"/>
                <a:gd name="G5" fmla="*/ G4 59 1"/>
                <a:gd name="G6" fmla="*/ G5 1 59"/>
                <a:gd name="G7" fmla="*/ 418 418 1"/>
                <a:gd name="G8" fmla="*/ G7 1 418"/>
                <a:gd name="G9" fmla="*/ 57 59 1"/>
                <a:gd name="G10" fmla="*/ G9 1 59"/>
                <a:gd name="G11" fmla="*/ 1 0 0"/>
                <a:gd name="G12" fmla="*/ G11 418 1"/>
                <a:gd name="G13" fmla="*/ G12 1 418"/>
                <a:gd name="G14" fmla="*/ 59 59 1"/>
                <a:gd name="G15" fmla="*/ G14 1 59"/>
                <a:gd name="G16" fmla="*/ 1 0 0"/>
                <a:gd name="G17" fmla="*/ G16 418 1"/>
                <a:gd name="G18" fmla="*/ G17 1 418"/>
                <a:gd name="G19" fmla="*/ 2 59 1"/>
                <a:gd name="G20" fmla="*/ G19 1 59"/>
                <a:gd name="G21" fmla="*/ 418 418 1"/>
                <a:gd name="G22" fmla="*/ G21 1 418"/>
                <a:gd name="G23" fmla="+- 59 0 0"/>
                <a:gd name="G24" fmla="+- 418 0 0"/>
                <a:gd name="T0" fmla="*/ 2 w 59"/>
                <a:gd name="T1" fmla="*/ 418 h 418"/>
                <a:gd name="T2" fmla="*/ 0 w 59"/>
                <a:gd name="T3" fmla="*/ 418 h 418"/>
                <a:gd name="T4" fmla="*/ 57 w 59"/>
                <a:gd name="T5" fmla="*/ 0 h 418"/>
                <a:gd name="T6" fmla="*/ 59 w 59"/>
                <a:gd name="T7" fmla="*/ 0 h 418"/>
                <a:gd name="T8" fmla="*/ 2 w 59"/>
                <a:gd name="T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18">
                  <a:moveTo>
                    <a:pt x="2" y="418"/>
                  </a:moveTo>
                  <a:lnTo>
                    <a:pt x="0" y="418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2" y="41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0" name="Freeform 26"/>
            <p:cNvSpPr>
              <a:spLocks noChangeArrowheads="1"/>
            </p:cNvSpPr>
            <p:nvPr/>
          </p:nvSpPr>
          <p:spPr bwMode="auto">
            <a:xfrm>
              <a:off x="2111" y="830"/>
              <a:ext cx="893" cy="1021"/>
            </a:xfrm>
            <a:custGeom>
              <a:avLst/>
              <a:gdLst>
                <a:gd name="G0" fmla="*/ 2 434 1"/>
                <a:gd name="G1" fmla="*/ G0 1 434"/>
                <a:gd name="G2" fmla="*/ 496 496 1"/>
                <a:gd name="G3" fmla="*/ G2 1 496"/>
                <a:gd name="G4" fmla="*/ 1 0 0"/>
                <a:gd name="G5" fmla="*/ G4 434 1"/>
                <a:gd name="G6" fmla="*/ G5 1 434"/>
                <a:gd name="G7" fmla="*/ 494 496 1"/>
                <a:gd name="G8" fmla="*/ G7 1 496"/>
                <a:gd name="G9" fmla="*/ 432 434 1"/>
                <a:gd name="G10" fmla="*/ G9 1 434"/>
                <a:gd name="G11" fmla="*/ 1 0 0"/>
                <a:gd name="G12" fmla="*/ G11 496 1"/>
                <a:gd name="G13" fmla="*/ G12 1 496"/>
                <a:gd name="G14" fmla="*/ 434 434 1"/>
                <a:gd name="G15" fmla="*/ G14 1 434"/>
                <a:gd name="G16" fmla="*/ 3 496 1"/>
                <a:gd name="G17" fmla="*/ G16 1 496"/>
                <a:gd name="G18" fmla="*/ 2 434 1"/>
                <a:gd name="G19" fmla="*/ G18 1 434"/>
                <a:gd name="G20" fmla="*/ 496 496 1"/>
                <a:gd name="G21" fmla="*/ G20 1 496"/>
                <a:gd name="G22" fmla="+- 434 0 0"/>
                <a:gd name="G23" fmla="+- 496 0 0"/>
                <a:gd name="T0" fmla="*/ 2 w 434"/>
                <a:gd name="T1" fmla="*/ 496 h 496"/>
                <a:gd name="T2" fmla="*/ 0 w 434"/>
                <a:gd name="T3" fmla="*/ 494 h 496"/>
                <a:gd name="T4" fmla="*/ 432 w 434"/>
                <a:gd name="T5" fmla="*/ 0 h 496"/>
                <a:gd name="T6" fmla="*/ 434 w 434"/>
                <a:gd name="T7" fmla="*/ 3 h 496"/>
                <a:gd name="T8" fmla="*/ 2 w 434"/>
                <a:gd name="T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96">
                  <a:moveTo>
                    <a:pt x="2" y="496"/>
                  </a:moveTo>
                  <a:lnTo>
                    <a:pt x="0" y="494"/>
                  </a:lnTo>
                  <a:lnTo>
                    <a:pt x="432" y="0"/>
                  </a:lnTo>
                  <a:lnTo>
                    <a:pt x="434" y="3"/>
                  </a:lnTo>
                  <a:lnTo>
                    <a:pt x="2" y="49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1" name="Freeform 27"/>
            <p:cNvSpPr>
              <a:spLocks noChangeArrowheads="1"/>
            </p:cNvSpPr>
            <p:nvPr/>
          </p:nvSpPr>
          <p:spPr bwMode="auto">
            <a:xfrm>
              <a:off x="1905" y="1093"/>
              <a:ext cx="223" cy="757"/>
            </a:xfrm>
            <a:custGeom>
              <a:avLst/>
              <a:gdLst>
                <a:gd name="G0" fmla="*/ 109 109 1"/>
                <a:gd name="G1" fmla="*/ G0 1 109"/>
                <a:gd name="G2" fmla="*/ 368 368 1"/>
                <a:gd name="G3" fmla="*/ G2 1 368"/>
                <a:gd name="G4" fmla="*/ 107 109 1"/>
                <a:gd name="G5" fmla="*/ G4 1 109"/>
                <a:gd name="G6" fmla="*/ 368 368 1"/>
                <a:gd name="G7" fmla="*/ G6 1 368"/>
                <a:gd name="G8" fmla="*/ 1 0 0"/>
                <a:gd name="G9" fmla="*/ G8 109 1"/>
                <a:gd name="G10" fmla="*/ G9 1 109"/>
                <a:gd name="G11" fmla="*/ 3 368 1"/>
                <a:gd name="G12" fmla="*/ G11 1 368"/>
                <a:gd name="G13" fmla="*/ 5 109 1"/>
                <a:gd name="G14" fmla="*/ G13 1 109"/>
                <a:gd name="G15" fmla="*/ 1 0 0"/>
                <a:gd name="G16" fmla="*/ G15 368 1"/>
                <a:gd name="G17" fmla="*/ G16 1 368"/>
                <a:gd name="G18" fmla="*/ 109 109 1"/>
                <a:gd name="G19" fmla="*/ G18 1 109"/>
                <a:gd name="G20" fmla="*/ 368 368 1"/>
                <a:gd name="G21" fmla="*/ G20 1 368"/>
                <a:gd name="G22" fmla="+- 109 0 0"/>
                <a:gd name="G23" fmla="+- 368 0 0"/>
                <a:gd name="T0" fmla="*/ 109 w 109"/>
                <a:gd name="T1" fmla="*/ 368 h 368"/>
                <a:gd name="T2" fmla="*/ 107 w 109"/>
                <a:gd name="T3" fmla="*/ 368 h 368"/>
                <a:gd name="T4" fmla="*/ 0 w 109"/>
                <a:gd name="T5" fmla="*/ 3 h 368"/>
                <a:gd name="T6" fmla="*/ 5 w 109"/>
                <a:gd name="T7" fmla="*/ 0 h 368"/>
                <a:gd name="T8" fmla="*/ 109 w 109"/>
                <a:gd name="T9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368">
                  <a:moveTo>
                    <a:pt x="109" y="368"/>
                  </a:moveTo>
                  <a:lnTo>
                    <a:pt x="107" y="368"/>
                  </a:lnTo>
                  <a:lnTo>
                    <a:pt x="0" y="3"/>
                  </a:lnTo>
                  <a:lnTo>
                    <a:pt x="5" y="0"/>
                  </a:lnTo>
                  <a:lnTo>
                    <a:pt x="109" y="3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2" name="Freeform 28"/>
            <p:cNvSpPr>
              <a:spLocks noChangeArrowheads="1"/>
            </p:cNvSpPr>
            <p:nvPr/>
          </p:nvSpPr>
          <p:spPr bwMode="auto">
            <a:xfrm>
              <a:off x="1909" y="830"/>
              <a:ext cx="1095" cy="254"/>
            </a:xfrm>
            <a:custGeom>
              <a:avLst/>
              <a:gdLst>
                <a:gd name="G0" fmla="*/ 532 532 1"/>
                <a:gd name="G1" fmla="*/ G0 1 532"/>
                <a:gd name="G2" fmla="*/ 3 124 1"/>
                <a:gd name="G3" fmla="*/ G2 1 124"/>
                <a:gd name="G4" fmla="*/ 1 0 0"/>
                <a:gd name="G5" fmla="*/ G4 532 1"/>
                <a:gd name="G6" fmla="*/ G5 1 532"/>
                <a:gd name="G7" fmla="*/ 124 124 1"/>
                <a:gd name="G8" fmla="*/ G7 1 124"/>
                <a:gd name="G9" fmla="*/ 1 0 0"/>
                <a:gd name="G10" fmla="*/ G9 532 1"/>
                <a:gd name="G11" fmla="*/ G10 1 532"/>
                <a:gd name="G12" fmla="*/ 121 124 1"/>
                <a:gd name="G13" fmla="*/ G12 1 124"/>
                <a:gd name="G14" fmla="*/ 530 532 1"/>
                <a:gd name="G15" fmla="*/ G14 1 532"/>
                <a:gd name="G16" fmla="*/ 1 0 0"/>
                <a:gd name="G17" fmla="*/ G16 124 1"/>
                <a:gd name="G18" fmla="*/ G17 1 124"/>
                <a:gd name="G19" fmla="*/ 532 532 1"/>
                <a:gd name="G20" fmla="*/ G19 1 532"/>
                <a:gd name="G21" fmla="*/ 3 124 1"/>
                <a:gd name="G22" fmla="*/ G21 1 124"/>
                <a:gd name="G23" fmla="+- 532 0 0"/>
                <a:gd name="G24" fmla="+- 124 0 0"/>
                <a:gd name="T0" fmla="*/ 532 w 532"/>
                <a:gd name="T1" fmla="*/ 3 h 124"/>
                <a:gd name="T2" fmla="*/ 0 w 532"/>
                <a:gd name="T3" fmla="*/ 124 h 124"/>
                <a:gd name="T4" fmla="*/ 0 w 532"/>
                <a:gd name="T5" fmla="*/ 121 h 124"/>
                <a:gd name="T6" fmla="*/ 530 w 532"/>
                <a:gd name="T7" fmla="*/ 0 h 124"/>
                <a:gd name="T8" fmla="*/ 532 w 532"/>
                <a:gd name="T9" fmla="*/ 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" h="124">
                  <a:moveTo>
                    <a:pt x="532" y="3"/>
                  </a:moveTo>
                  <a:lnTo>
                    <a:pt x="0" y="124"/>
                  </a:lnTo>
                  <a:lnTo>
                    <a:pt x="0" y="121"/>
                  </a:lnTo>
                  <a:lnTo>
                    <a:pt x="530" y="0"/>
                  </a:lnTo>
                  <a:lnTo>
                    <a:pt x="532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3" name="Freeform 29"/>
            <p:cNvSpPr>
              <a:spLocks noChangeArrowheads="1"/>
            </p:cNvSpPr>
            <p:nvPr/>
          </p:nvSpPr>
          <p:spPr bwMode="auto">
            <a:xfrm>
              <a:off x="2428" y="669"/>
              <a:ext cx="576" cy="166"/>
            </a:xfrm>
            <a:custGeom>
              <a:avLst/>
              <a:gdLst>
                <a:gd name="G0" fmla="*/ 278 280 1"/>
                <a:gd name="G1" fmla="*/ G0 1 280"/>
                <a:gd name="G2" fmla="*/ 81 81 1"/>
                <a:gd name="G3" fmla="*/ G2 1 81"/>
                <a:gd name="G4" fmla="*/ 1 0 0"/>
                <a:gd name="G5" fmla="*/ G4 280 1"/>
                <a:gd name="G6" fmla="*/ G5 1 280"/>
                <a:gd name="G7" fmla="*/ 2 81 1"/>
                <a:gd name="G8" fmla="*/ G7 1 81"/>
                <a:gd name="G9" fmla="*/ 3 280 1"/>
                <a:gd name="G10" fmla="*/ G9 1 280"/>
                <a:gd name="G11" fmla="*/ 1 0 0"/>
                <a:gd name="G12" fmla="*/ G11 81 1"/>
                <a:gd name="G13" fmla="*/ G12 1 81"/>
                <a:gd name="G14" fmla="*/ 280 280 1"/>
                <a:gd name="G15" fmla="*/ G14 1 280"/>
                <a:gd name="G16" fmla="*/ 78 81 1"/>
                <a:gd name="G17" fmla="*/ G16 1 81"/>
                <a:gd name="G18" fmla="*/ 278 280 1"/>
                <a:gd name="G19" fmla="*/ G18 1 280"/>
                <a:gd name="G20" fmla="*/ 81 81 1"/>
                <a:gd name="G21" fmla="*/ G20 1 81"/>
                <a:gd name="G22" fmla="+- 280 0 0"/>
                <a:gd name="G23" fmla="+- 81 0 0"/>
                <a:gd name="T0" fmla="*/ 278 w 280"/>
                <a:gd name="T1" fmla="*/ 81 h 81"/>
                <a:gd name="T2" fmla="*/ 0 w 280"/>
                <a:gd name="T3" fmla="*/ 2 h 81"/>
                <a:gd name="T4" fmla="*/ 3 w 280"/>
                <a:gd name="T5" fmla="*/ 0 h 81"/>
                <a:gd name="T6" fmla="*/ 280 w 280"/>
                <a:gd name="T7" fmla="*/ 78 h 81"/>
                <a:gd name="T8" fmla="*/ 278 w 28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81">
                  <a:moveTo>
                    <a:pt x="278" y="81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280" y="78"/>
                  </a:lnTo>
                  <a:lnTo>
                    <a:pt x="278" y="8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4" name="Freeform 30"/>
            <p:cNvSpPr>
              <a:spLocks noChangeArrowheads="1"/>
            </p:cNvSpPr>
            <p:nvPr/>
          </p:nvSpPr>
          <p:spPr bwMode="auto">
            <a:xfrm>
              <a:off x="1905" y="669"/>
              <a:ext cx="528" cy="394"/>
            </a:xfrm>
            <a:custGeom>
              <a:avLst/>
              <a:gdLst>
                <a:gd name="G0" fmla="*/ 1 0 0"/>
                <a:gd name="G1" fmla="*/ G0 257 1"/>
                <a:gd name="G2" fmla="*/ G1 1 257"/>
                <a:gd name="G3" fmla="*/ 192 192 1"/>
                <a:gd name="G4" fmla="*/ G3 1 192"/>
                <a:gd name="G5" fmla="*/ 1 0 0"/>
                <a:gd name="G6" fmla="*/ G5 257 1"/>
                <a:gd name="G7" fmla="*/ G6 1 257"/>
                <a:gd name="G8" fmla="*/ 190 192 1"/>
                <a:gd name="G9" fmla="*/ G8 1 192"/>
                <a:gd name="G10" fmla="*/ 254 257 1"/>
                <a:gd name="G11" fmla="*/ G10 1 257"/>
                <a:gd name="G12" fmla="*/ 1 0 0"/>
                <a:gd name="G13" fmla="*/ G12 192 1"/>
                <a:gd name="G14" fmla="*/ G13 1 192"/>
                <a:gd name="G15" fmla="*/ 257 257 1"/>
                <a:gd name="G16" fmla="*/ G15 1 257"/>
                <a:gd name="G17" fmla="*/ 2 192 1"/>
                <a:gd name="G18" fmla="*/ G17 1 192"/>
                <a:gd name="G19" fmla="*/ 1 0 0"/>
                <a:gd name="G20" fmla="*/ G19 257 1"/>
                <a:gd name="G21" fmla="*/ G20 1 257"/>
                <a:gd name="G22" fmla="*/ 192 192 1"/>
                <a:gd name="G23" fmla="*/ G22 1 192"/>
                <a:gd name="G24" fmla="+- 257 0 0"/>
                <a:gd name="G25" fmla="+- 192 0 0"/>
                <a:gd name="T0" fmla="*/ 0 w 257"/>
                <a:gd name="T1" fmla="*/ 192 h 192"/>
                <a:gd name="T2" fmla="*/ 0 w 257"/>
                <a:gd name="T3" fmla="*/ 190 h 192"/>
                <a:gd name="T4" fmla="*/ 254 w 257"/>
                <a:gd name="T5" fmla="*/ 0 h 192"/>
                <a:gd name="T6" fmla="*/ 257 w 257"/>
                <a:gd name="T7" fmla="*/ 2 h 192"/>
                <a:gd name="T8" fmla="*/ 0 w 257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192">
                  <a:moveTo>
                    <a:pt x="0" y="192"/>
                  </a:moveTo>
                  <a:lnTo>
                    <a:pt x="0" y="190"/>
                  </a:lnTo>
                  <a:lnTo>
                    <a:pt x="254" y="0"/>
                  </a:lnTo>
                  <a:lnTo>
                    <a:pt x="257" y="2"/>
                  </a:lnTo>
                  <a:lnTo>
                    <a:pt x="0" y="1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5" name="Freeform 31"/>
            <p:cNvSpPr>
              <a:spLocks noChangeArrowheads="1"/>
            </p:cNvSpPr>
            <p:nvPr/>
          </p:nvSpPr>
          <p:spPr bwMode="auto">
            <a:xfrm>
              <a:off x="1660" y="669"/>
              <a:ext cx="753" cy="337"/>
            </a:xfrm>
            <a:custGeom>
              <a:avLst/>
              <a:gdLst>
                <a:gd name="G0" fmla="*/ 366 366 1"/>
                <a:gd name="G1" fmla="*/ G0 1 366"/>
                <a:gd name="G2" fmla="*/ 5 164 1"/>
                <a:gd name="G3" fmla="*/ G2 1 164"/>
                <a:gd name="G4" fmla="*/ 3 366 1"/>
                <a:gd name="G5" fmla="*/ G4 1 366"/>
                <a:gd name="G6" fmla="*/ 164 164 1"/>
                <a:gd name="G7" fmla="*/ G6 1 164"/>
                <a:gd name="G8" fmla="*/ 1 0 0"/>
                <a:gd name="G9" fmla="*/ G8 366 1"/>
                <a:gd name="G10" fmla="*/ G9 1 366"/>
                <a:gd name="G11" fmla="*/ 161 164 1"/>
                <a:gd name="G12" fmla="*/ G11 1 164"/>
                <a:gd name="G13" fmla="*/ 364 366 1"/>
                <a:gd name="G14" fmla="*/ G13 1 366"/>
                <a:gd name="G15" fmla="*/ 1 0 0"/>
                <a:gd name="G16" fmla="*/ G15 164 1"/>
                <a:gd name="G17" fmla="*/ G16 1 164"/>
                <a:gd name="G18" fmla="*/ 366 366 1"/>
                <a:gd name="G19" fmla="*/ G18 1 366"/>
                <a:gd name="G20" fmla="*/ 5 164 1"/>
                <a:gd name="G21" fmla="*/ G20 1 164"/>
                <a:gd name="G22" fmla="+- 366 0 0"/>
                <a:gd name="G23" fmla="+- 164 0 0"/>
                <a:gd name="T0" fmla="*/ 366 w 366"/>
                <a:gd name="T1" fmla="*/ 5 h 164"/>
                <a:gd name="T2" fmla="*/ 3 w 366"/>
                <a:gd name="T3" fmla="*/ 164 h 164"/>
                <a:gd name="T4" fmla="*/ 0 w 366"/>
                <a:gd name="T5" fmla="*/ 161 h 164"/>
                <a:gd name="T6" fmla="*/ 364 w 366"/>
                <a:gd name="T7" fmla="*/ 0 h 164"/>
                <a:gd name="T8" fmla="*/ 366 w 366"/>
                <a:gd name="T9" fmla="*/ 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164">
                  <a:moveTo>
                    <a:pt x="366" y="5"/>
                  </a:moveTo>
                  <a:lnTo>
                    <a:pt x="3" y="164"/>
                  </a:lnTo>
                  <a:lnTo>
                    <a:pt x="0" y="161"/>
                  </a:lnTo>
                  <a:lnTo>
                    <a:pt x="364" y="0"/>
                  </a:lnTo>
                  <a:lnTo>
                    <a:pt x="366" y="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6" name="Freeform 32"/>
            <p:cNvSpPr>
              <a:spLocks noChangeArrowheads="1"/>
            </p:cNvSpPr>
            <p:nvPr/>
          </p:nvSpPr>
          <p:spPr bwMode="auto">
            <a:xfrm>
              <a:off x="1660" y="1001"/>
              <a:ext cx="273" cy="58"/>
            </a:xfrm>
            <a:custGeom>
              <a:avLst/>
              <a:gdLst>
                <a:gd name="G0" fmla="*/ 133 133 1"/>
                <a:gd name="G1" fmla="*/ G0 1 133"/>
                <a:gd name="G2" fmla="*/ 29 29 1"/>
                <a:gd name="G3" fmla="*/ G2 1 29"/>
                <a:gd name="G4" fmla="*/ 1 0 0"/>
                <a:gd name="G5" fmla="*/ G4 133 1"/>
                <a:gd name="G6" fmla="*/ G5 1 133"/>
                <a:gd name="G7" fmla="*/ 3 29 1"/>
                <a:gd name="G8" fmla="*/ G7 1 29"/>
                <a:gd name="G9" fmla="*/ 1 0 0"/>
                <a:gd name="G10" fmla="*/ G9 133 1"/>
                <a:gd name="G11" fmla="*/ G10 1 133"/>
                <a:gd name="G12" fmla="*/ 1 0 0"/>
                <a:gd name="G13" fmla="*/ G12 29 1"/>
                <a:gd name="G14" fmla="*/ G13 1 29"/>
                <a:gd name="G15" fmla="*/ 133 133 1"/>
                <a:gd name="G16" fmla="*/ G15 1 133"/>
                <a:gd name="G17" fmla="*/ 24 29 1"/>
                <a:gd name="G18" fmla="*/ G17 1 29"/>
                <a:gd name="G19" fmla="*/ 133 133 1"/>
                <a:gd name="G20" fmla="*/ G19 1 133"/>
                <a:gd name="G21" fmla="*/ 29 29 1"/>
                <a:gd name="G22" fmla="*/ G21 1 29"/>
                <a:gd name="G23" fmla="+- 133 0 0"/>
                <a:gd name="G24" fmla="+- 29 0 0"/>
                <a:gd name="T0" fmla="*/ 133 w 133"/>
                <a:gd name="T1" fmla="*/ 29 h 29"/>
                <a:gd name="T2" fmla="*/ 0 w 133"/>
                <a:gd name="T3" fmla="*/ 3 h 29"/>
                <a:gd name="T4" fmla="*/ 0 w 133"/>
                <a:gd name="T5" fmla="*/ 0 h 29"/>
                <a:gd name="T6" fmla="*/ 133 w 133"/>
                <a:gd name="T7" fmla="*/ 24 h 29"/>
                <a:gd name="T8" fmla="*/ 133 w 133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29">
                  <a:moveTo>
                    <a:pt x="133" y="29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33" y="24"/>
                  </a:lnTo>
                  <a:lnTo>
                    <a:pt x="133" y="2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7" name="Freeform 33"/>
            <p:cNvSpPr>
              <a:spLocks noChangeArrowheads="1"/>
            </p:cNvSpPr>
            <p:nvPr/>
          </p:nvSpPr>
          <p:spPr bwMode="auto">
            <a:xfrm>
              <a:off x="1214" y="986"/>
              <a:ext cx="450" cy="543"/>
            </a:xfrm>
            <a:custGeom>
              <a:avLst/>
              <a:gdLst>
                <a:gd name="G0" fmla="*/ 1 0 0"/>
                <a:gd name="G1" fmla="*/ G0 219 1"/>
                <a:gd name="G2" fmla="*/ G1 1 219"/>
                <a:gd name="G3" fmla="*/ 264 264 1"/>
                <a:gd name="G4" fmla="*/ G3 1 264"/>
                <a:gd name="G5" fmla="*/ 1 0 0"/>
                <a:gd name="G6" fmla="*/ G5 219 1"/>
                <a:gd name="G7" fmla="*/ G6 1 219"/>
                <a:gd name="G8" fmla="*/ 261 264 1"/>
                <a:gd name="G9" fmla="*/ G8 1 264"/>
                <a:gd name="G10" fmla="*/ 216 219 1"/>
                <a:gd name="G11" fmla="*/ G10 1 219"/>
                <a:gd name="G12" fmla="*/ 1 0 0"/>
                <a:gd name="G13" fmla="*/ G12 264 1"/>
                <a:gd name="G14" fmla="*/ G13 1 264"/>
                <a:gd name="G15" fmla="*/ 219 219 1"/>
                <a:gd name="G16" fmla="*/ G15 1 219"/>
                <a:gd name="G17" fmla="*/ 3 264 1"/>
                <a:gd name="G18" fmla="*/ G17 1 264"/>
                <a:gd name="G19" fmla="*/ 1 0 0"/>
                <a:gd name="G20" fmla="*/ G19 219 1"/>
                <a:gd name="G21" fmla="*/ G20 1 219"/>
                <a:gd name="G22" fmla="*/ 264 264 1"/>
                <a:gd name="G23" fmla="*/ G22 1 264"/>
                <a:gd name="G24" fmla="+- 219 0 0"/>
                <a:gd name="G25" fmla="+- 264 0 0"/>
                <a:gd name="T0" fmla="*/ 0 w 219"/>
                <a:gd name="T1" fmla="*/ 264 h 264"/>
                <a:gd name="T2" fmla="*/ 0 w 219"/>
                <a:gd name="T3" fmla="*/ 261 h 264"/>
                <a:gd name="T4" fmla="*/ 216 w 219"/>
                <a:gd name="T5" fmla="*/ 0 h 264"/>
                <a:gd name="T6" fmla="*/ 219 w 219"/>
                <a:gd name="T7" fmla="*/ 3 h 264"/>
                <a:gd name="T8" fmla="*/ 0 w 219"/>
                <a:gd name="T9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264">
                  <a:moveTo>
                    <a:pt x="0" y="264"/>
                  </a:moveTo>
                  <a:lnTo>
                    <a:pt x="0" y="261"/>
                  </a:lnTo>
                  <a:lnTo>
                    <a:pt x="216" y="0"/>
                  </a:lnTo>
                  <a:lnTo>
                    <a:pt x="219" y="3"/>
                  </a:lnTo>
                  <a:lnTo>
                    <a:pt x="0" y="26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8" name="Freeform 34"/>
            <p:cNvSpPr>
              <a:spLocks noChangeArrowheads="1"/>
            </p:cNvSpPr>
            <p:nvPr/>
          </p:nvSpPr>
          <p:spPr bwMode="auto">
            <a:xfrm>
              <a:off x="1015" y="1524"/>
              <a:ext cx="205" cy="625"/>
            </a:xfrm>
            <a:custGeom>
              <a:avLst/>
              <a:gdLst>
                <a:gd name="G0" fmla="*/ 2 100 1"/>
                <a:gd name="G1" fmla="*/ G0 1 100"/>
                <a:gd name="G2" fmla="*/ 304 304 1"/>
                <a:gd name="G3" fmla="*/ G2 1 304"/>
                <a:gd name="G4" fmla="*/ 1 0 0"/>
                <a:gd name="G5" fmla="*/ G4 100 1"/>
                <a:gd name="G6" fmla="*/ G5 1 100"/>
                <a:gd name="G7" fmla="*/ 304 304 1"/>
                <a:gd name="G8" fmla="*/ G7 1 304"/>
                <a:gd name="G9" fmla="*/ 95 100 1"/>
                <a:gd name="G10" fmla="*/ G9 1 100"/>
                <a:gd name="G11" fmla="*/ 1 0 0"/>
                <a:gd name="G12" fmla="*/ G11 304 1"/>
                <a:gd name="G13" fmla="*/ G12 1 304"/>
                <a:gd name="G14" fmla="*/ 100 100 1"/>
                <a:gd name="G15" fmla="*/ G14 1 100"/>
                <a:gd name="G16" fmla="*/ 1 0 0"/>
                <a:gd name="G17" fmla="*/ G16 304 1"/>
                <a:gd name="G18" fmla="*/ G17 1 304"/>
                <a:gd name="G19" fmla="*/ 2 100 1"/>
                <a:gd name="G20" fmla="*/ G19 1 100"/>
                <a:gd name="G21" fmla="*/ 304 304 1"/>
                <a:gd name="G22" fmla="*/ G21 1 304"/>
                <a:gd name="G23" fmla="+- 100 0 0"/>
                <a:gd name="G24" fmla="+- 304 0 0"/>
                <a:gd name="T0" fmla="*/ 2 w 100"/>
                <a:gd name="T1" fmla="*/ 304 h 304"/>
                <a:gd name="T2" fmla="*/ 0 w 100"/>
                <a:gd name="T3" fmla="*/ 304 h 304"/>
                <a:gd name="T4" fmla="*/ 95 w 100"/>
                <a:gd name="T5" fmla="*/ 0 h 304"/>
                <a:gd name="T6" fmla="*/ 100 w 100"/>
                <a:gd name="T7" fmla="*/ 0 h 304"/>
                <a:gd name="T8" fmla="*/ 2 w 100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04">
                  <a:moveTo>
                    <a:pt x="2" y="304"/>
                  </a:moveTo>
                  <a:lnTo>
                    <a:pt x="0" y="304"/>
                  </a:lnTo>
                  <a:lnTo>
                    <a:pt x="95" y="0"/>
                  </a:lnTo>
                  <a:lnTo>
                    <a:pt x="100" y="0"/>
                  </a:lnTo>
                  <a:lnTo>
                    <a:pt x="2" y="3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79" name="Freeform 35"/>
            <p:cNvSpPr>
              <a:spLocks noChangeArrowheads="1"/>
            </p:cNvSpPr>
            <p:nvPr/>
          </p:nvSpPr>
          <p:spPr bwMode="auto">
            <a:xfrm>
              <a:off x="1015" y="2150"/>
              <a:ext cx="273" cy="874"/>
            </a:xfrm>
            <a:custGeom>
              <a:avLst/>
              <a:gdLst>
                <a:gd name="G0" fmla="*/ 133 133 1"/>
                <a:gd name="G1" fmla="*/ G0 1 133"/>
                <a:gd name="G2" fmla="*/ 425 425 1"/>
                <a:gd name="G3" fmla="*/ G2 1 425"/>
                <a:gd name="G4" fmla="*/ 130 133 1"/>
                <a:gd name="G5" fmla="*/ G4 1 133"/>
                <a:gd name="G6" fmla="*/ 425 425 1"/>
                <a:gd name="G7" fmla="*/ G6 1 425"/>
                <a:gd name="G8" fmla="*/ 1 0 0"/>
                <a:gd name="G9" fmla="*/ G8 133 1"/>
                <a:gd name="G10" fmla="*/ G9 1 133"/>
                <a:gd name="G11" fmla="*/ 1 0 0"/>
                <a:gd name="G12" fmla="*/ G11 425 1"/>
                <a:gd name="G13" fmla="*/ G12 1 425"/>
                <a:gd name="G14" fmla="*/ 2 133 1"/>
                <a:gd name="G15" fmla="*/ G14 1 133"/>
                <a:gd name="G16" fmla="*/ 1 0 0"/>
                <a:gd name="G17" fmla="*/ G16 425 1"/>
                <a:gd name="G18" fmla="*/ G17 1 425"/>
                <a:gd name="G19" fmla="*/ 133 133 1"/>
                <a:gd name="G20" fmla="*/ G19 1 133"/>
                <a:gd name="G21" fmla="*/ 425 425 1"/>
                <a:gd name="G22" fmla="*/ G21 1 425"/>
                <a:gd name="G23" fmla="+- 133 0 0"/>
                <a:gd name="G24" fmla="+- 425 0 0"/>
                <a:gd name="T0" fmla="*/ 133 w 133"/>
                <a:gd name="T1" fmla="*/ 425 h 425"/>
                <a:gd name="T2" fmla="*/ 130 w 133"/>
                <a:gd name="T3" fmla="*/ 425 h 425"/>
                <a:gd name="T4" fmla="*/ 0 w 133"/>
                <a:gd name="T5" fmla="*/ 0 h 425"/>
                <a:gd name="T6" fmla="*/ 2 w 133"/>
                <a:gd name="T7" fmla="*/ 0 h 425"/>
                <a:gd name="T8" fmla="*/ 133 w 133"/>
                <a:gd name="T9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425">
                  <a:moveTo>
                    <a:pt x="133" y="425"/>
                  </a:moveTo>
                  <a:lnTo>
                    <a:pt x="130" y="425"/>
                  </a:lnTo>
                  <a:lnTo>
                    <a:pt x="0" y="0"/>
                  </a:lnTo>
                  <a:lnTo>
                    <a:pt x="2" y="0"/>
                  </a:lnTo>
                  <a:lnTo>
                    <a:pt x="133" y="42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0" name="Freeform 36"/>
            <p:cNvSpPr>
              <a:spLocks noChangeArrowheads="1"/>
            </p:cNvSpPr>
            <p:nvPr/>
          </p:nvSpPr>
          <p:spPr bwMode="auto">
            <a:xfrm>
              <a:off x="1274" y="3036"/>
              <a:ext cx="619" cy="502"/>
            </a:xfrm>
            <a:custGeom>
              <a:avLst/>
              <a:gdLst>
                <a:gd name="G0" fmla="*/ 299 301 1"/>
                <a:gd name="G1" fmla="*/ G0 1 301"/>
                <a:gd name="G2" fmla="*/ 244 244 1"/>
                <a:gd name="G3" fmla="*/ G2 1 244"/>
                <a:gd name="G4" fmla="*/ 1 0 0"/>
                <a:gd name="G5" fmla="*/ G4 301 1"/>
                <a:gd name="G6" fmla="*/ G5 1 301"/>
                <a:gd name="G7" fmla="*/ 2 244 1"/>
                <a:gd name="G8" fmla="*/ G7 1 244"/>
                <a:gd name="G9" fmla="*/ 2 301 1"/>
                <a:gd name="G10" fmla="*/ G9 1 301"/>
                <a:gd name="G11" fmla="*/ 1 0 0"/>
                <a:gd name="G12" fmla="*/ G11 244 1"/>
                <a:gd name="G13" fmla="*/ G12 1 244"/>
                <a:gd name="G14" fmla="*/ 301 301 1"/>
                <a:gd name="G15" fmla="*/ G14 1 301"/>
                <a:gd name="G16" fmla="*/ 242 244 1"/>
                <a:gd name="G17" fmla="*/ G16 1 244"/>
                <a:gd name="G18" fmla="*/ 299 301 1"/>
                <a:gd name="G19" fmla="*/ G18 1 301"/>
                <a:gd name="G20" fmla="*/ 244 244 1"/>
                <a:gd name="G21" fmla="*/ G20 1 244"/>
                <a:gd name="G22" fmla="+- 301 0 0"/>
                <a:gd name="G23" fmla="+- 244 0 0"/>
                <a:gd name="T0" fmla="*/ 299 w 301"/>
                <a:gd name="T1" fmla="*/ 244 h 244"/>
                <a:gd name="T2" fmla="*/ 0 w 301"/>
                <a:gd name="T3" fmla="*/ 2 h 244"/>
                <a:gd name="T4" fmla="*/ 2 w 301"/>
                <a:gd name="T5" fmla="*/ 0 h 244"/>
                <a:gd name="T6" fmla="*/ 301 w 301"/>
                <a:gd name="T7" fmla="*/ 242 h 244"/>
                <a:gd name="T8" fmla="*/ 299 w 301"/>
                <a:gd name="T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244">
                  <a:moveTo>
                    <a:pt x="299" y="244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01" y="242"/>
                  </a:lnTo>
                  <a:lnTo>
                    <a:pt x="299" y="24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1" name="Freeform 37"/>
            <p:cNvSpPr>
              <a:spLocks noChangeArrowheads="1"/>
            </p:cNvSpPr>
            <p:nvPr/>
          </p:nvSpPr>
          <p:spPr bwMode="auto">
            <a:xfrm>
              <a:off x="1890" y="3535"/>
              <a:ext cx="683" cy="135"/>
            </a:xfrm>
            <a:custGeom>
              <a:avLst/>
              <a:gdLst>
                <a:gd name="G0" fmla="*/ 332 332 1"/>
                <a:gd name="G1" fmla="*/ G0 1 332"/>
                <a:gd name="G2" fmla="*/ 66 66 1"/>
                <a:gd name="G3" fmla="*/ G2 1 66"/>
                <a:gd name="G4" fmla="*/ 1 0 0"/>
                <a:gd name="G5" fmla="*/ G4 332 1"/>
                <a:gd name="G6" fmla="*/ G5 1 332"/>
                <a:gd name="G7" fmla="*/ 2 66 1"/>
                <a:gd name="G8" fmla="*/ G7 1 66"/>
                <a:gd name="G9" fmla="*/ 1 0 0"/>
                <a:gd name="G10" fmla="*/ G9 332 1"/>
                <a:gd name="G11" fmla="*/ G10 1 332"/>
                <a:gd name="G12" fmla="*/ 1 0 0"/>
                <a:gd name="G13" fmla="*/ G12 66 1"/>
                <a:gd name="G14" fmla="*/ G13 1 66"/>
                <a:gd name="G15" fmla="*/ 332 332 1"/>
                <a:gd name="G16" fmla="*/ G15 1 332"/>
                <a:gd name="G17" fmla="*/ 61 66 1"/>
                <a:gd name="G18" fmla="*/ G17 1 66"/>
                <a:gd name="G19" fmla="*/ 332 332 1"/>
                <a:gd name="G20" fmla="*/ G19 1 332"/>
                <a:gd name="G21" fmla="*/ 66 66 1"/>
                <a:gd name="G22" fmla="*/ G21 1 66"/>
                <a:gd name="G23" fmla="+- 332 0 0"/>
                <a:gd name="G24" fmla="+- 66 0 0"/>
                <a:gd name="T0" fmla="*/ 332 w 332"/>
                <a:gd name="T1" fmla="*/ 66 h 66"/>
                <a:gd name="T2" fmla="*/ 0 w 332"/>
                <a:gd name="T3" fmla="*/ 2 h 66"/>
                <a:gd name="T4" fmla="*/ 0 w 332"/>
                <a:gd name="T5" fmla="*/ 0 h 66"/>
                <a:gd name="T6" fmla="*/ 332 w 332"/>
                <a:gd name="T7" fmla="*/ 61 h 66"/>
                <a:gd name="T8" fmla="*/ 332 w 332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66">
                  <a:moveTo>
                    <a:pt x="332" y="66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32" y="61"/>
                  </a:lnTo>
                  <a:lnTo>
                    <a:pt x="332" y="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2" name="Freeform 38"/>
            <p:cNvSpPr>
              <a:spLocks noChangeArrowheads="1"/>
            </p:cNvSpPr>
            <p:nvPr/>
          </p:nvSpPr>
          <p:spPr bwMode="auto">
            <a:xfrm>
              <a:off x="1723" y="3059"/>
              <a:ext cx="180" cy="464"/>
            </a:xfrm>
            <a:custGeom>
              <a:avLst/>
              <a:gdLst>
                <a:gd name="G0" fmla="*/ 88 88 1"/>
                <a:gd name="G1" fmla="*/ G0 1 88"/>
                <a:gd name="G2" fmla="*/ 226 226 1"/>
                <a:gd name="G3" fmla="*/ G2 1 226"/>
                <a:gd name="G4" fmla="*/ 83 88 1"/>
                <a:gd name="G5" fmla="*/ G4 1 88"/>
                <a:gd name="G6" fmla="*/ 226 226 1"/>
                <a:gd name="G7" fmla="*/ G6 1 226"/>
                <a:gd name="G8" fmla="*/ 1 0 0"/>
                <a:gd name="G9" fmla="*/ G8 88 1"/>
                <a:gd name="G10" fmla="*/ G9 1 88"/>
                <a:gd name="G11" fmla="*/ 3 226 1"/>
                <a:gd name="G12" fmla="*/ G11 1 226"/>
                <a:gd name="G13" fmla="*/ 3 88 1"/>
                <a:gd name="G14" fmla="*/ G13 1 88"/>
                <a:gd name="G15" fmla="*/ 1 0 0"/>
                <a:gd name="G16" fmla="*/ G15 226 1"/>
                <a:gd name="G17" fmla="*/ G16 1 226"/>
                <a:gd name="G18" fmla="*/ 88 88 1"/>
                <a:gd name="G19" fmla="*/ G18 1 88"/>
                <a:gd name="G20" fmla="*/ 226 226 1"/>
                <a:gd name="G21" fmla="*/ G20 1 226"/>
                <a:gd name="G22" fmla="+- 88 0 0"/>
                <a:gd name="G23" fmla="+- 226 0 0"/>
                <a:gd name="T0" fmla="*/ 88 w 88"/>
                <a:gd name="T1" fmla="*/ 226 h 226"/>
                <a:gd name="T2" fmla="*/ 83 w 88"/>
                <a:gd name="T3" fmla="*/ 226 h 226"/>
                <a:gd name="T4" fmla="*/ 0 w 88"/>
                <a:gd name="T5" fmla="*/ 3 h 226"/>
                <a:gd name="T6" fmla="*/ 3 w 88"/>
                <a:gd name="T7" fmla="*/ 0 h 226"/>
                <a:gd name="T8" fmla="*/ 88 w 88"/>
                <a:gd name="T9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26">
                  <a:moveTo>
                    <a:pt x="88" y="226"/>
                  </a:moveTo>
                  <a:lnTo>
                    <a:pt x="83" y="226"/>
                  </a:lnTo>
                  <a:lnTo>
                    <a:pt x="0" y="3"/>
                  </a:lnTo>
                  <a:lnTo>
                    <a:pt x="3" y="0"/>
                  </a:lnTo>
                  <a:lnTo>
                    <a:pt x="88" y="22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3" name="Freeform 39"/>
            <p:cNvSpPr>
              <a:spLocks noChangeArrowheads="1"/>
            </p:cNvSpPr>
            <p:nvPr/>
          </p:nvSpPr>
          <p:spPr bwMode="auto">
            <a:xfrm>
              <a:off x="1268" y="3015"/>
              <a:ext cx="460" cy="48"/>
            </a:xfrm>
            <a:custGeom>
              <a:avLst/>
              <a:gdLst>
                <a:gd name="G0" fmla="*/ 224 224 1"/>
                <a:gd name="G1" fmla="*/ G0 1 224"/>
                <a:gd name="G2" fmla="*/ 24 24 1"/>
                <a:gd name="G3" fmla="*/ G2 1 24"/>
                <a:gd name="G4" fmla="*/ 1 0 0"/>
                <a:gd name="G5" fmla="*/ G4 224 1"/>
                <a:gd name="G6" fmla="*/ G5 1 224"/>
                <a:gd name="G7" fmla="*/ 5 24 1"/>
                <a:gd name="G8" fmla="*/ G7 1 24"/>
                <a:gd name="G9" fmla="*/ 1 0 0"/>
                <a:gd name="G10" fmla="*/ G9 224 1"/>
                <a:gd name="G11" fmla="*/ G10 1 224"/>
                <a:gd name="G12" fmla="*/ 1 0 0"/>
                <a:gd name="G13" fmla="*/ G12 24 1"/>
                <a:gd name="G14" fmla="*/ G13 1 24"/>
                <a:gd name="G15" fmla="*/ 224 224 1"/>
                <a:gd name="G16" fmla="*/ G15 1 224"/>
                <a:gd name="G17" fmla="*/ 21 24 1"/>
                <a:gd name="G18" fmla="*/ G17 1 24"/>
                <a:gd name="G19" fmla="*/ 224 224 1"/>
                <a:gd name="G20" fmla="*/ G19 1 224"/>
                <a:gd name="G21" fmla="*/ 24 24 1"/>
                <a:gd name="G22" fmla="*/ G21 1 24"/>
                <a:gd name="G23" fmla="+- 224 0 0"/>
                <a:gd name="G24" fmla="+- 24 0 0"/>
                <a:gd name="T0" fmla="*/ 224 w 224"/>
                <a:gd name="T1" fmla="*/ 24 h 24"/>
                <a:gd name="T2" fmla="*/ 0 w 224"/>
                <a:gd name="T3" fmla="*/ 5 h 24"/>
                <a:gd name="T4" fmla="*/ 0 w 224"/>
                <a:gd name="T5" fmla="*/ 0 h 24"/>
                <a:gd name="T6" fmla="*/ 224 w 224"/>
                <a:gd name="T7" fmla="*/ 21 h 24"/>
                <a:gd name="T8" fmla="*/ 224 w 224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4">
                  <a:moveTo>
                    <a:pt x="224" y="24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24" y="21"/>
                  </a:lnTo>
                  <a:lnTo>
                    <a:pt x="224" y="2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4" name="Freeform 40"/>
            <p:cNvSpPr>
              <a:spLocks noChangeArrowheads="1"/>
            </p:cNvSpPr>
            <p:nvPr/>
          </p:nvSpPr>
          <p:spPr bwMode="auto">
            <a:xfrm>
              <a:off x="1274" y="2434"/>
              <a:ext cx="281" cy="604"/>
            </a:xfrm>
            <a:custGeom>
              <a:avLst/>
              <a:gdLst>
                <a:gd name="G0" fmla="*/ 2 137 1"/>
                <a:gd name="G1" fmla="*/ G0 1 137"/>
                <a:gd name="G2" fmla="*/ 294 294 1"/>
                <a:gd name="G3" fmla="*/ G2 1 294"/>
                <a:gd name="G4" fmla="*/ 1 0 0"/>
                <a:gd name="G5" fmla="*/ G4 137 1"/>
                <a:gd name="G6" fmla="*/ G5 1 137"/>
                <a:gd name="G7" fmla="*/ 292 294 1"/>
                <a:gd name="G8" fmla="*/ G7 1 294"/>
                <a:gd name="G9" fmla="*/ 135 137 1"/>
                <a:gd name="G10" fmla="*/ G9 1 137"/>
                <a:gd name="G11" fmla="*/ 1 0 0"/>
                <a:gd name="G12" fmla="*/ G11 294 1"/>
                <a:gd name="G13" fmla="*/ G12 1 294"/>
                <a:gd name="G14" fmla="*/ 137 137 1"/>
                <a:gd name="G15" fmla="*/ G14 1 137"/>
                <a:gd name="G16" fmla="*/ 2 294 1"/>
                <a:gd name="G17" fmla="*/ G16 1 294"/>
                <a:gd name="G18" fmla="*/ 2 137 1"/>
                <a:gd name="G19" fmla="*/ G18 1 137"/>
                <a:gd name="G20" fmla="*/ 294 294 1"/>
                <a:gd name="G21" fmla="*/ G20 1 294"/>
                <a:gd name="G22" fmla="+- 137 0 0"/>
                <a:gd name="G23" fmla="+- 294 0 0"/>
                <a:gd name="T0" fmla="*/ 2 w 137"/>
                <a:gd name="T1" fmla="*/ 294 h 294"/>
                <a:gd name="T2" fmla="*/ 0 w 137"/>
                <a:gd name="T3" fmla="*/ 292 h 294"/>
                <a:gd name="T4" fmla="*/ 135 w 137"/>
                <a:gd name="T5" fmla="*/ 0 h 294"/>
                <a:gd name="T6" fmla="*/ 137 w 137"/>
                <a:gd name="T7" fmla="*/ 2 h 294"/>
                <a:gd name="T8" fmla="*/ 2 w 137"/>
                <a:gd name="T9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294">
                  <a:moveTo>
                    <a:pt x="2" y="294"/>
                  </a:moveTo>
                  <a:lnTo>
                    <a:pt x="0" y="292"/>
                  </a:lnTo>
                  <a:lnTo>
                    <a:pt x="135" y="0"/>
                  </a:lnTo>
                  <a:lnTo>
                    <a:pt x="137" y="2"/>
                  </a:lnTo>
                  <a:lnTo>
                    <a:pt x="2" y="29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5" name="Freeform 41"/>
            <p:cNvSpPr>
              <a:spLocks noChangeArrowheads="1"/>
            </p:cNvSpPr>
            <p:nvPr/>
          </p:nvSpPr>
          <p:spPr bwMode="auto">
            <a:xfrm>
              <a:off x="1019" y="2179"/>
              <a:ext cx="536" cy="273"/>
            </a:xfrm>
            <a:custGeom>
              <a:avLst/>
              <a:gdLst>
                <a:gd name="G0" fmla="*/ 259 261 1"/>
                <a:gd name="G1" fmla="*/ G0 1 261"/>
                <a:gd name="G2" fmla="*/ 133 133 1"/>
                <a:gd name="G3" fmla="*/ G2 1 133"/>
                <a:gd name="G4" fmla="*/ 1 0 0"/>
                <a:gd name="G5" fmla="*/ G4 261 1"/>
                <a:gd name="G6" fmla="*/ G5 1 261"/>
                <a:gd name="G7" fmla="*/ 3 133 1"/>
                <a:gd name="G8" fmla="*/ G7 1 133"/>
                <a:gd name="G9" fmla="*/ 1 0 0"/>
                <a:gd name="G10" fmla="*/ G9 261 1"/>
                <a:gd name="G11" fmla="*/ G10 1 261"/>
                <a:gd name="G12" fmla="*/ 1 0 0"/>
                <a:gd name="G13" fmla="*/ G12 133 1"/>
                <a:gd name="G14" fmla="*/ G13 1 133"/>
                <a:gd name="G15" fmla="*/ 261 261 1"/>
                <a:gd name="G16" fmla="*/ G15 1 261"/>
                <a:gd name="G17" fmla="*/ 131 133 1"/>
                <a:gd name="G18" fmla="*/ G17 1 133"/>
                <a:gd name="G19" fmla="*/ 259 261 1"/>
                <a:gd name="G20" fmla="*/ G19 1 261"/>
                <a:gd name="G21" fmla="*/ 133 133 1"/>
                <a:gd name="G22" fmla="*/ G21 1 133"/>
                <a:gd name="G23" fmla="+- 261 0 0"/>
                <a:gd name="G24" fmla="+- 133 0 0"/>
                <a:gd name="T0" fmla="*/ 259 w 261"/>
                <a:gd name="T1" fmla="*/ 133 h 133"/>
                <a:gd name="T2" fmla="*/ 0 w 261"/>
                <a:gd name="T3" fmla="*/ 3 h 133"/>
                <a:gd name="T4" fmla="*/ 0 w 261"/>
                <a:gd name="T5" fmla="*/ 0 h 133"/>
                <a:gd name="T6" fmla="*/ 261 w 261"/>
                <a:gd name="T7" fmla="*/ 131 h 133"/>
                <a:gd name="T8" fmla="*/ 259 w 261"/>
                <a:gd name="T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33">
                  <a:moveTo>
                    <a:pt x="259" y="13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61" y="131"/>
                  </a:lnTo>
                  <a:lnTo>
                    <a:pt x="259" y="13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6" name="Freeform 42"/>
            <p:cNvSpPr>
              <a:spLocks noChangeArrowheads="1"/>
            </p:cNvSpPr>
            <p:nvPr/>
          </p:nvSpPr>
          <p:spPr bwMode="auto">
            <a:xfrm>
              <a:off x="1019" y="1843"/>
              <a:ext cx="802" cy="341"/>
            </a:xfrm>
            <a:custGeom>
              <a:avLst/>
              <a:gdLst>
                <a:gd name="G0" fmla="*/ 390 390 1"/>
                <a:gd name="G1" fmla="*/ G0 1 390"/>
                <a:gd name="G2" fmla="*/ 2 166 1"/>
                <a:gd name="G3" fmla="*/ G2 1 166"/>
                <a:gd name="G4" fmla="*/ 1 0 0"/>
                <a:gd name="G5" fmla="*/ G4 390 1"/>
                <a:gd name="G6" fmla="*/ G5 1 390"/>
                <a:gd name="G7" fmla="*/ 166 166 1"/>
                <a:gd name="G8" fmla="*/ G7 1 166"/>
                <a:gd name="G9" fmla="*/ 1 0 0"/>
                <a:gd name="G10" fmla="*/ G9 390 1"/>
                <a:gd name="G11" fmla="*/ G10 1 390"/>
                <a:gd name="G12" fmla="*/ 163 166 1"/>
                <a:gd name="G13" fmla="*/ G12 1 166"/>
                <a:gd name="G14" fmla="*/ 390 390 1"/>
                <a:gd name="G15" fmla="*/ G14 1 390"/>
                <a:gd name="G16" fmla="*/ 1 0 0"/>
                <a:gd name="G17" fmla="*/ G16 166 1"/>
                <a:gd name="G18" fmla="*/ G17 1 166"/>
                <a:gd name="G19" fmla="*/ 390 390 1"/>
                <a:gd name="G20" fmla="*/ G19 1 390"/>
                <a:gd name="G21" fmla="*/ 2 166 1"/>
                <a:gd name="G22" fmla="*/ G21 1 166"/>
                <a:gd name="G23" fmla="+- 390 0 0"/>
                <a:gd name="G24" fmla="+- 166 0 0"/>
                <a:gd name="T0" fmla="*/ 390 w 390"/>
                <a:gd name="T1" fmla="*/ 2 h 166"/>
                <a:gd name="T2" fmla="*/ 0 w 390"/>
                <a:gd name="T3" fmla="*/ 166 h 166"/>
                <a:gd name="T4" fmla="*/ 0 w 390"/>
                <a:gd name="T5" fmla="*/ 163 h 166"/>
                <a:gd name="T6" fmla="*/ 390 w 390"/>
                <a:gd name="T7" fmla="*/ 0 h 166"/>
                <a:gd name="T8" fmla="*/ 390 w 390"/>
                <a:gd name="T9" fmla="*/ 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166">
                  <a:moveTo>
                    <a:pt x="390" y="2"/>
                  </a:moveTo>
                  <a:lnTo>
                    <a:pt x="0" y="166"/>
                  </a:lnTo>
                  <a:lnTo>
                    <a:pt x="0" y="163"/>
                  </a:lnTo>
                  <a:lnTo>
                    <a:pt x="390" y="0"/>
                  </a:lnTo>
                  <a:lnTo>
                    <a:pt x="390" y="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7" name="Freeform 43"/>
            <p:cNvSpPr>
              <a:spLocks noChangeArrowheads="1"/>
            </p:cNvSpPr>
            <p:nvPr/>
          </p:nvSpPr>
          <p:spPr bwMode="auto">
            <a:xfrm>
              <a:off x="1214" y="1524"/>
              <a:ext cx="607" cy="322"/>
            </a:xfrm>
            <a:custGeom>
              <a:avLst/>
              <a:gdLst>
                <a:gd name="G0" fmla="*/ 292 295 1"/>
                <a:gd name="G1" fmla="*/ G0 1 295"/>
                <a:gd name="G2" fmla="*/ 157 157 1"/>
                <a:gd name="G3" fmla="*/ G2 1 157"/>
                <a:gd name="G4" fmla="*/ 1 0 0"/>
                <a:gd name="G5" fmla="*/ G4 295 1"/>
                <a:gd name="G6" fmla="*/ G5 1 295"/>
                <a:gd name="G7" fmla="*/ 3 157 1"/>
                <a:gd name="G8" fmla="*/ G7 1 157"/>
                <a:gd name="G9" fmla="*/ 1 0 0"/>
                <a:gd name="G10" fmla="*/ G9 295 1"/>
                <a:gd name="G11" fmla="*/ G10 1 295"/>
                <a:gd name="G12" fmla="*/ 1 0 0"/>
                <a:gd name="G13" fmla="*/ G12 157 1"/>
                <a:gd name="G14" fmla="*/ G13 1 157"/>
                <a:gd name="G15" fmla="*/ 295 295 1"/>
                <a:gd name="G16" fmla="*/ G15 1 295"/>
                <a:gd name="G17" fmla="*/ 155 157 1"/>
                <a:gd name="G18" fmla="*/ G17 1 157"/>
                <a:gd name="G19" fmla="*/ 292 295 1"/>
                <a:gd name="G20" fmla="*/ G19 1 295"/>
                <a:gd name="G21" fmla="*/ 157 157 1"/>
                <a:gd name="G22" fmla="*/ G21 1 157"/>
                <a:gd name="G23" fmla="+- 295 0 0"/>
                <a:gd name="G24" fmla="+- 157 0 0"/>
                <a:gd name="T0" fmla="*/ 292 w 295"/>
                <a:gd name="T1" fmla="*/ 157 h 157"/>
                <a:gd name="T2" fmla="*/ 0 w 295"/>
                <a:gd name="T3" fmla="*/ 3 h 157"/>
                <a:gd name="T4" fmla="*/ 0 w 295"/>
                <a:gd name="T5" fmla="*/ 0 h 157"/>
                <a:gd name="T6" fmla="*/ 295 w 295"/>
                <a:gd name="T7" fmla="*/ 155 h 157"/>
                <a:gd name="T8" fmla="*/ 292 w 295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157">
                  <a:moveTo>
                    <a:pt x="292" y="15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95" y="155"/>
                  </a:lnTo>
                  <a:lnTo>
                    <a:pt x="292" y="15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8" name="Freeform 44"/>
            <p:cNvSpPr>
              <a:spLocks noChangeArrowheads="1"/>
            </p:cNvSpPr>
            <p:nvPr/>
          </p:nvSpPr>
          <p:spPr bwMode="auto">
            <a:xfrm>
              <a:off x="1660" y="1001"/>
              <a:ext cx="162" cy="841"/>
            </a:xfrm>
            <a:custGeom>
              <a:avLst/>
              <a:gdLst>
                <a:gd name="G0" fmla="*/ 79 79 1"/>
                <a:gd name="G1" fmla="*/ G0 1 79"/>
                <a:gd name="G2" fmla="*/ 409 409 1"/>
                <a:gd name="G3" fmla="*/ G2 1 409"/>
                <a:gd name="G4" fmla="*/ 76 79 1"/>
                <a:gd name="G5" fmla="*/ G4 1 79"/>
                <a:gd name="G6" fmla="*/ 409 409 1"/>
                <a:gd name="G7" fmla="*/ G6 1 409"/>
                <a:gd name="G8" fmla="*/ 1 0 0"/>
                <a:gd name="G9" fmla="*/ G8 79 1"/>
                <a:gd name="G10" fmla="*/ G9 1 79"/>
                <a:gd name="G11" fmla="*/ 3 409 1"/>
                <a:gd name="G12" fmla="*/ G11 1 409"/>
                <a:gd name="G13" fmla="*/ 3 79 1"/>
                <a:gd name="G14" fmla="*/ G13 1 79"/>
                <a:gd name="G15" fmla="*/ 1 0 0"/>
                <a:gd name="G16" fmla="*/ G15 409 1"/>
                <a:gd name="G17" fmla="*/ G16 1 409"/>
                <a:gd name="G18" fmla="*/ 79 79 1"/>
                <a:gd name="G19" fmla="*/ G18 1 79"/>
                <a:gd name="G20" fmla="*/ 409 409 1"/>
                <a:gd name="G21" fmla="*/ G20 1 409"/>
                <a:gd name="G22" fmla="+- 79 0 0"/>
                <a:gd name="G23" fmla="+- 409 0 0"/>
                <a:gd name="T0" fmla="*/ 79 w 79"/>
                <a:gd name="T1" fmla="*/ 409 h 409"/>
                <a:gd name="T2" fmla="*/ 76 w 79"/>
                <a:gd name="T3" fmla="*/ 409 h 409"/>
                <a:gd name="T4" fmla="*/ 0 w 79"/>
                <a:gd name="T5" fmla="*/ 3 h 409"/>
                <a:gd name="T6" fmla="*/ 3 w 79"/>
                <a:gd name="T7" fmla="*/ 0 h 409"/>
                <a:gd name="T8" fmla="*/ 79 w 79"/>
                <a:gd name="T9" fmla="*/ 409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09">
                  <a:moveTo>
                    <a:pt x="79" y="409"/>
                  </a:moveTo>
                  <a:lnTo>
                    <a:pt x="76" y="409"/>
                  </a:lnTo>
                  <a:lnTo>
                    <a:pt x="0" y="3"/>
                  </a:lnTo>
                  <a:lnTo>
                    <a:pt x="3" y="0"/>
                  </a:lnTo>
                  <a:lnTo>
                    <a:pt x="79" y="40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89" name="Freeform 45"/>
            <p:cNvSpPr>
              <a:spLocks noChangeArrowheads="1"/>
            </p:cNvSpPr>
            <p:nvPr/>
          </p:nvSpPr>
          <p:spPr bwMode="auto">
            <a:xfrm>
              <a:off x="1816" y="1827"/>
              <a:ext cx="312" cy="30"/>
            </a:xfrm>
            <a:custGeom>
              <a:avLst/>
              <a:gdLst>
                <a:gd name="G0" fmla="*/ 152 152 1"/>
                <a:gd name="G1" fmla="*/ G0 1 152"/>
                <a:gd name="G2" fmla="*/ 15 15 1"/>
                <a:gd name="G3" fmla="*/ G2 1 15"/>
                <a:gd name="G4" fmla="*/ 1 0 0"/>
                <a:gd name="G5" fmla="*/ G4 152 1"/>
                <a:gd name="G6" fmla="*/ G5 1 152"/>
                <a:gd name="G7" fmla="*/ 3 15 1"/>
                <a:gd name="G8" fmla="*/ G7 1 15"/>
                <a:gd name="G9" fmla="*/ 1 0 0"/>
                <a:gd name="G10" fmla="*/ G9 152 1"/>
                <a:gd name="G11" fmla="*/ G10 1 152"/>
                <a:gd name="G12" fmla="*/ 1 0 0"/>
                <a:gd name="G13" fmla="*/ G12 15 1"/>
                <a:gd name="G14" fmla="*/ G13 1 15"/>
                <a:gd name="G15" fmla="*/ 152 152 1"/>
                <a:gd name="G16" fmla="*/ G15 1 152"/>
                <a:gd name="G17" fmla="*/ 10 15 1"/>
                <a:gd name="G18" fmla="*/ G17 1 15"/>
                <a:gd name="G19" fmla="*/ 152 152 1"/>
                <a:gd name="G20" fmla="*/ G19 1 152"/>
                <a:gd name="G21" fmla="*/ 15 15 1"/>
                <a:gd name="G22" fmla="*/ G21 1 15"/>
                <a:gd name="G23" fmla="+- 152 0 0"/>
                <a:gd name="G24" fmla="+- 15 0 0"/>
                <a:gd name="T0" fmla="*/ 152 w 152"/>
                <a:gd name="T1" fmla="*/ 15 h 15"/>
                <a:gd name="T2" fmla="*/ 0 w 152"/>
                <a:gd name="T3" fmla="*/ 3 h 15"/>
                <a:gd name="T4" fmla="*/ 0 w 152"/>
                <a:gd name="T5" fmla="*/ 0 h 15"/>
                <a:gd name="T6" fmla="*/ 152 w 152"/>
                <a:gd name="T7" fmla="*/ 10 h 15"/>
                <a:gd name="T8" fmla="*/ 152 w 152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">
                  <a:moveTo>
                    <a:pt x="152" y="1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52" y="10"/>
                  </a:lnTo>
                  <a:lnTo>
                    <a:pt x="152" y="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0" name="Freeform 46"/>
            <p:cNvSpPr>
              <a:spLocks noChangeArrowheads="1"/>
            </p:cNvSpPr>
            <p:nvPr/>
          </p:nvSpPr>
          <p:spPr bwMode="auto">
            <a:xfrm>
              <a:off x="1816" y="1060"/>
              <a:ext cx="92" cy="782"/>
            </a:xfrm>
            <a:custGeom>
              <a:avLst/>
              <a:gdLst>
                <a:gd name="G0" fmla="*/ 3 45 1"/>
                <a:gd name="G1" fmla="*/ G0 1 45"/>
                <a:gd name="G2" fmla="*/ 380 380 1"/>
                <a:gd name="G3" fmla="*/ G2 1 380"/>
                <a:gd name="G4" fmla="*/ 1 0 0"/>
                <a:gd name="G5" fmla="*/ G4 45 1"/>
                <a:gd name="G6" fmla="*/ G5 1 45"/>
                <a:gd name="G7" fmla="*/ 380 380 1"/>
                <a:gd name="G8" fmla="*/ G7 1 380"/>
                <a:gd name="G9" fmla="*/ 41 45 1"/>
                <a:gd name="G10" fmla="*/ G9 1 45"/>
                <a:gd name="G11" fmla="*/ 1 0 0"/>
                <a:gd name="G12" fmla="*/ G11 380 1"/>
                <a:gd name="G13" fmla="*/ G12 1 380"/>
                <a:gd name="G14" fmla="*/ 45 45 1"/>
                <a:gd name="G15" fmla="*/ G14 1 45"/>
                <a:gd name="G16" fmla="*/ 1 0 0"/>
                <a:gd name="G17" fmla="*/ G16 380 1"/>
                <a:gd name="G18" fmla="*/ G17 1 380"/>
                <a:gd name="G19" fmla="*/ 3 45 1"/>
                <a:gd name="G20" fmla="*/ G19 1 45"/>
                <a:gd name="G21" fmla="*/ 380 380 1"/>
                <a:gd name="G22" fmla="*/ G21 1 380"/>
                <a:gd name="G23" fmla="+- 45 0 0"/>
                <a:gd name="G24" fmla="+- 380 0 0"/>
                <a:gd name="T0" fmla="*/ 3 w 45"/>
                <a:gd name="T1" fmla="*/ 380 h 380"/>
                <a:gd name="T2" fmla="*/ 0 w 45"/>
                <a:gd name="T3" fmla="*/ 380 h 380"/>
                <a:gd name="T4" fmla="*/ 41 w 45"/>
                <a:gd name="T5" fmla="*/ 0 h 380"/>
                <a:gd name="T6" fmla="*/ 45 w 45"/>
                <a:gd name="T7" fmla="*/ 0 h 380"/>
                <a:gd name="T8" fmla="*/ 3 w 45"/>
                <a:gd name="T9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80">
                  <a:moveTo>
                    <a:pt x="3" y="380"/>
                  </a:moveTo>
                  <a:lnTo>
                    <a:pt x="0" y="38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3" y="38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1" name="Freeform 47"/>
            <p:cNvSpPr>
              <a:spLocks noChangeArrowheads="1"/>
            </p:cNvSpPr>
            <p:nvPr/>
          </p:nvSpPr>
          <p:spPr bwMode="auto">
            <a:xfrm>
              <a:off x="1552" y="1827"/>
              <a:ext cx="263" cy="625"/>
            </a:xfrm>
            <a:custGeom>
              <a:avLst/>
              <a:gdLst>
                <a:gd name="G0" fmla="*/ 2 128 1"/>
                <a:gd name="G1" fmla="*/ G0 1 128"/>
                <a:gd name="G2" fmla="*/ 304 304 1"/>
                <a:gd name="G3" fmla="*/ G2 1 304"/>
                <a:gd name="G4" fmla="*/ 1 0 0"/>
                <a:gd name="G5" fmla="*/ G4 128 1"/>
                <a:gd name="G6" fmla="*/ G5 1 128"/>
                <a:gd name="G7" fmla="*/ 302 304 1"/>
                <a:gd name="G8" fmla="*/ G7 1 304"/>
                <a:gd name="G9" fmla="*/ 126 128 1"/>
                <a:gd name="G10" fmla="*/ G9 1 128"/>
                <a:gd name="G11" fmla="*/ 1 0 0"/>
                <a:gd name="G12" fmla="*/ G11 304 1"/>
                <a:gd name="G13" fmla="*/ G12 1 304"/>
                <a:gd name="G14" fmla="*/ 128 128 1"/>
                <a:gd name="G15" fmla="*/ G14 1 128"/>
                <a:gd name="G16" fmla="*/ 3 304 1"/>
                <a:gd name="G17" fmla="*/ G16 1 304"/>
                <a:gd name="G18" fmla="*/ 2 128 1"/>
                <a:gd name="G19" fmla="*/ G18 1 128"/>
                <a:gd name="G20" fmla="*/ 304 304 1"/>
                <a:gd name="G21" fmla="*/ G20 1 304"/>
                <a:gd name="G22" fmla="+- 128 0 0"/>
                <a:gd name="G23" fmla="+- 304 0 0"/>
                <a:gd name="T0" fmla="*/ 2 w 128"/>
                <a:gd name="T1" fmla="*/ 304 h 304"/>
                <a:gd name="T2" fmla="*/ 0 w 128"/>
                <a:gd name="T3" fmla="*/ 302 h 304"/>
                <a:gd name="T4" fmla="*/ 126 w 128"/>
                <a:gd name="T5" fmla="*/ 0 h 304"/>
                <a:gd name="T6" fmla="*/ 128 w 128"/>
                <a:gd name="T7" fmla="*/ 3 h 304"/>
                <a:gd name="T8" fmla="*/ 2 w 128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304">
                  <a:moveTo>
                    <a:pt x="2" y="304"/>
                  </a:moveTo>
                  <a:lnTo>
                    <a:pt x="0" y="302"/>
                  </a:lnTo>
                  <a:lnTo>
                    <a:pt x="126" y="0"/>
                  </a:lnTo>
                  <a:lnTo>
                    <a:pt x="128" y="3"/>
                  </a:lnTo>
                  <a:lnTo>
                    <a:pt x="2" y="3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2" name="Freeform 48"/>
            <p:cNvSpPr>
              <a:spLocks noChangeArrowheads="1"/>
            </p:cNvSpPr>
            <p:nvPr/>
          </p:nvSpPr>
          <p:spPr bwMode="auto">
            <a:xfrm>
              <a:off x="1548" y="2468"/>
              <a:ext cx="180" cy="596"/>
            </a:xfrm>
            <a:custGeom>
              <a:avLst/>
              <a:gdLst>
                <a:gd name="G0" fmla="*/ 88 88 1"/>
                <a:gd name="G1" fmla="*/ G0 1 88"/>
                <a:gd name="G2" fmla="*/ 287 290 1"/>
                <a:gd name="G3" fmla="*/ G2 1 290"/>
                <a:gd name="G4" fmla="*/ 85 88 1"/>
                <a:gd name="G5" fmla="*/ G4 1 88"/>
                <a:gd name="G6" fmla="*/ 290 290 1"/>
                <a:gd name="G7" fmla="*/ G6 1 290"/>
                <a:gd name="G8" fmla="*/ 1 0 0"/>
                <a:gd name="G9" fmla="*/ G8 88 1"/>
                <a:gd name="G10" fmla="*/ G9 1 88"/>
                <a:gd name="G11" fmla="*/ 1 0 0"/>
                <a:gd name="G12" fmla="*/ G11 290 1"/>
                <a:gd name="G13" fmla="*/ G12 1 290"/>
                <a:gd name="G14" fmla="*/ 2 88 1"/>
                <a:gd name="G15" fmla="*/ G14 1 88"/>
                <a:gd name="G16" fmla="*/ 1 0 0"/>
                <a:gd name="G17" fmla="*/ G16 290 1"/>
                <a:gd name="G18" fmla="*/ G17 1 290"/>
                <a:gd name="G19" fmla="*/ 88 88 1"/>
                <a:gd name="G20" fmla="*/ G19 1 88"/>
                <a:gd name="G21" fmla="*/ 287 290 1"/>
                <a:gd name="G22" fmla="*/ G21 1 290"/>
                <a:gd name="G23" fmla="+- 88 0 0"/>
                <a:gd name="G24" fmla="+- 290 0 0"/>
                <a:gd name="T0" fmla="*/ 88 w 88"/>
                <a:gd name="T1" fmla="*/ 287 h 290"/>
                <a:gd name="T2" fmla="*/ 85 w 88"/>
                <a:gd name="T3" fmla="*/ 290 h 290"/>
                <a:gd name="T4" fmla="*/ 0 w 88"/>
                <a:gd name="T5" fmla="*/ 0 h 290"/>
                <a:gd name="T6" fmla="*/ 2 w 88"/>
                <a:gd name="T7" fmla="*/ 0 h 290"/>
                <a:gd name="T8" fmla="*/ 88 w 88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90">
                  <a:moveTo>
                    <a:pt x="88" y="287"/>
                  </a:moveTo>
                  <a:lnTo>
                    <a:pt x="85" y="290"/>
                  </a:lnTo>
                  <a:lnTo>
                    <a:pt x="0" y="0"/>
                  </a:lnTo>
                  <a:lnTo>
                    <a:pt x="2" y="0"/>
                  </a:lnTo>
                  <a:lnTo>
                    <a:pt x="88" y="28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3" name="Freeform 49"/>
            <p:cNvSpPr>
              <a:spLocks noChangeArrowheads="1"/>
            </p:cNvSpPr>
            <p:nvPr/>
          </p:nvSpPr>
          <p:spPr bwMode="auto">
            <a:xfrm>
              <a:off x="1548" y="1837"/>
              <a:ext cx="590" cy="635"/>
            </a:xfrm>
            <a:custGeom>
              <a:avLst/>
              <a:gdLst>
                <a:gd name="G0" fmla="*/ 2 287 1"/>
                <a:gd name="G1" fmla="*/ G0 1 287"/>
                <a:gd name="G2" fmla="*/ 309 309 1"/>
                <a:gd name="G3" fmla="*/ G2 1 309"/>
                <a:gd name="G4" fmla="*/ 1 0 0"/>
                <a:gd name="G5" fmla="*/ G4 287 1"/>
                <a:gd name="G6" fmla="*/ G5 1 287"/>
                <a:gd name="G7" fmla="*/ 306 309 1"/>
                <a:gd name="G8" fmla="*/ G7 1 309"/>
                <a:gd name="G9" fmla="*/ 285 287 1"/>
                <a:gd name="G10" fmla="*/ G9 1 287"/>
                <a:gd name="G11" fmla="*/ 1 0 0"/>
                <a:gd name="G12" fmla="*/ G11 309 1"/>
                <a:gd name="G13" fmla="*/ G12 1 309"/>
                <a:gd name="G14" fmla="*/ 287 287 1"/>
                <a:gd name="G15" fmla="*/ G14 1 287"/>
                <a:gd name="G16" fmla="*/ 1 0 0"/>
                <a:gd name="G17" fmla="*/ G16 309 1"/>
                <a:gd name="G18" fmla="*/ G17 1 309"/>
                <a:gd name="G19" fmla="*/ 2 287 1"/>
                <a:gd name="G20" fmla="*/ G19 1 287"/>
                <a:gd name="G21" fmla="*/ 309 309 1"/>
                <a:gd name="G22" fmla="*/ G21 1 309"/>
                <a:gd name="G23" fmla="+- 287 0 0"/>
                <a:gd name="G24" fmla="+- 309 0 0"/>
                <a:gd name="T0" fmla="*/ 2 w 287"/>
                <a:gd name="T1" fmla="*/ 309 h 309"/>
                <a:gd name="T2" fmla="*/ 0 w 287"/>
                <a:gd name="T3" fmla="*/ 306 h 309"/>
                <a:gd name="T4" fmla="*/ 285 w 287"/>
                <a:gd name="T5" fmla="*/ 0 h 309"/>
                <a:gd name="T6" fmla="*/ 287 w 287"/>
                <a:gd name="T7" fmla="*/ 0 h 309"/>
                <a:gd name="T8" fmla="*/ 2 w 287"/>
                <a:gd name="T9" fmla="*/ 30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309">
                  <a:moveTo>
                    <a:pt x="2" y="309"/>
                  </a:moveTo>
                  <a:lnTo>
                    <a:pt x="0" y="306"/>
                  </a:lnTo>
                  <a:lnTo>
                    <a:pt x="285" y="0"/>
                  </a:lnTo>
                  <a:lnTo>
                    <a:pt x="287" y="0"/>
                  </a:lnTo>
                  <a:lnTo>
                    <a:pt x="2" y="30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4" name="Freeform 50"/>
            <p:cNvSpPr>
              <a:spLocks noChangeArrowheads="1"/>
            </p:cNvSpPr>
            <p:nvPr/>
          </p:nvSpPr>
          <p:spPr bwMode="auto">
            <a:xfrm>
              <a:off x="2904" y="1716"/>
              <a:ext cx="178" cy="551"/>
            </a:xfrm>
            <a:custGeom>
              <a:avLst/>
              <a:gdLst>
                <a:gd name="G0" fmla="*/ 87 87 1"/>
                <a:gd name="G1" fmla="*/ G0 1 87"/>
                <a:gd name="G2" fmla="*/ 266 268 1"/>
                <a:gd name="G3" fmla="*/ G2 1 268"/>
                <a:gd name="G4" fmla="*/ 85 87 1"/>
                <a:gd name="G5" fmla="*/ G4 1 87"/>
                <a:gd name="G6" fmla="*/ 268 268 1"/>
                <a:gd name="G7" fmla="*/ G6 1 268"/>
                <a:gd name="G8" fmla="*/ 1 0 0"/>
                <a:gd name="G9" fmla="*/ G8 87 1"/>
                <a:gd name="G10" fmla="*/ G9 1 87"/>
                <a:gd name="G11" fmla="*/ 1 0 0"/>
                <a:gd name="G12" fmla="*/ G11 268 1"/>
                <a:gd name="G13" fmla="*/ G12 1 268"/>
                <a:gd name="G14" fmla="*/ 2 87 1"/>
                <a:gd name="G15" fmla="*/ G14 1 87"/>
                <a:gd name="G16" fmla="*/ 1 0 0"/>
                <a:gd name="G17" fmla="*/ G16 268 1"/>
                <a:gd name="G18" fmla="*/ G17 1 268"/>
                <a:gd name="G19" fmla="*/ 87 87 1"/>
                <a:gd name="G20" fmla="*/ G19 1 87"/>
                <a:gd name="G21" fmla="*/ 266 268 1"/>
                <a:gd name="G22" fmla="*/ G21 1 268"/>
                <a:gd name="G23" fmla="+- 87 0 0"/>
                <a:gd name="G24" fmla="+- 268 0 0"/>
                <a:gd name="T0" fmla="*/ 87 w 87"/>
                <a:gd name="T1" fmla="*/ 266 h 268"/>
                <a:gd name="T2" fmla="*/ 85 w 87"/>
                <a:gd name="T3" fmla="*/ 268 h 268"/>
                <a:gd name="T4" fmla="*/ 0 w 87"/>
                <a:gd name="T5" fmla="*/ 0 h 268"/>
                <a:gd name="T6" fmla="*/ 2 w 87"/>
                <a:gd name="T7" fmla="*/ 0 h 268"/>
                <a:gd name="T8" fmla="*/ 87 w 87"/>
                <a:gd name="T9" fmla="*/ 266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268">
                  <a:moveTo>
                    <a:pt x="87" y="266"/>
                  </a:moveTo>
                  <a:lnTo>
                    <a:pt x="85" y="268"/>
                  </a:lnTo>
                  <a:lnTo>
                    <a:pt x="0" y="0"/>
                  </a:lnTo>
                  <a:lnTo>
                    <a:pt x="2" y="0"/>
                  </a:lnTo>
                  <a:lnTo>
                    <a:pt x="87" y="2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5" name="Freeform 51"/>
            <p:cNvSpPr>
              <a:spLocks noChangeArrowheads="1"/>
            </p:cNvSpPr>
            <p:nvPr/>
          </p:nvSpPr>
          <p:spPr bwMode="auto">
            <a:xfrm>
              <a:off x="2669" y="2263"/>
              <a:ext cx="413" cy="345"/>
            </a:xfrm>
            <a:custGeom>
              <a:avLst/>
              <a:gdLst>
                <a:gd name="G0" fmla="*/ 2 201 1"/>
                <a:gd name="G1" fmla="*/ G0 1 201"/>
                <a:gd name="G2" fmla="*/ 168 168 1"/>
                <a:gd name="G3" fmla="*/ G2 1 168"/>
                <a:gd name="G4" fmla="*/ 1 0 0"/>
                <a:gd name="G5" fmla="*/ G4 201 1"/>
                <a:gd name="G6" fmla="*/ G5 1 201"/>
                <a:gd name="G7" fmla="*/ 166 168 1"/>
                <a:gd name="G8" fmla="*/ G7 1 168"/>
                <a:gd name="G9" fmla="*/ 199 201 1"/>
                <a:gd name="G10" fmla="*/ G9 1 201"/>
                <a:gd name="G11" fmla="*/ 1 0 0"/>
                <a:gd name="G12" fmla="*/ G11 168 1"/>
                <a:gd name="G13" fmla="*/ G12 1 168"/>
                <a:gd name="G14" fmla="*/ 201 201 1"/>
                <a:gd name="G15" fmla="*/ G14 1 201"/>
                <a:gd name="G16" fmla="*/ 2 168 1"/>
                <a:gd name="G17" fmla="*/ G16 1 168"/>
                <a:gd name="G18" fmla="*/ 2 201 1"/>
                <a:gd name="G19" fmla="*/ G18 1 201"/>
                <a:gd name="G20" fmla="*/ 168 168 1"/>
                <a:gd name="G21" fmla="*/ G20 1 168"/>
                <a:gd name="G22" fmla="+- 201 0 0"/>
                <a:gd name="G23" fmla="+- 168 0 0"/>
                <a:gd name="T0" fmla="*/ 2 w 201"/>
                <a:gd name="T1" fmla="*/ 168 h 168"/>
                <a:gd name="T2" fmla="*/ 0 w 201"/>
                <a:gd name="T3" fmla="*/ 166 h 168"/>
                <a:gd name="T4" fmla="*/ 199 w 201"/>
                <a:gd name="T5" fmla="*/ 0 h 168"/>
                <a:gd name="T6" fmla="*/ 201 w 201"/>
                <a:gd name="T7" fmla="*/ 2 h 168"/>
                <a:gd name="T8" fmla="*/ 2 w 201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68">
                  <a:moveTo>
                    <a:pt x="2" y="168"/>
                  </a:moveTo>
                  <a:lnTo>
                    <a:pt x="0" y="166"/>
                  </a:lnTo>
                  <a:lnTo>
                    <a:pt x="199" y="0"/>
                  </a:lnTo>
                  <a:lnTo>
                    <a:pt x="201" y="2"/>
                  </a:lnTo>
                  <a:lnTo>
                    <a:pt x="2" y="1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6" name="Freeform 52"/>
            <p:cNvSpPr>
              <a:spLocks noChangeArrowheads="1"/>
            </p:cNvSpPr>
            <p:nvPr/>
          </p:nvSpPr>
          <p:spPr bwMode="auto">
            <a:xfrm>
              <a:off x="2238" y="2459"/>
              <a:ext cx="429" cy="149"/>
            </a:xfrm>
            <a:custGeom>
              <a:avLst/>
              <a:gdLst>
                <a:gd name="G0" fmla="*/ 209 209 1"/>
                <a:gd name="G1" fmla="*/ G0 1 209"/>
                <a:gd name="G2" fmla="*/ 73 73 1"/>
                <a:gd name="G3" fmla="*/ G2 1 73"/>
                <a:gd name="G4" fmla="*/ 1 0 0"/>
                <a:gd name="G5" fmla="*/ G4 209 1"/>
                <a:gd name="G6" fmla="*/ G5 1 209"/>
                <a:gd name="G7" fmla="*/ 2 73 1"/>
                <a:gd name="G8" fmla="*/ G7 1 73"/>
                <a:gd name="G9" fmla="*/ 2 209 1"/>
                <a:gd name="G10" fmla="*/ G9 1 209"/>
                <a:gd name="G11" fmla="*/ 1 0 0"/>
                <a:gd name="G12" fmla="*/ G11 73 1"/>
                <a:gd name="G13" fmla="*/ G12 1 73"/>
                <a:gd name="G14" fmla="*/ 209 209 1"/>
                <a:gd name="G15" fmla="*/ G14 1 209"/>
                <a:gd name="G16" fmla="*/ 71 73 1"/>
                <a:gd name="G17" fmla="*/ G16 1 73"/>
                <a:gd name="G18" fmla="*/ 209 209 1"/>
                <a:gd name="G19" fmla="*/ G18 1 209"/>
                <a:gd name="G20" fmla="*/ 73 73 1"/>
                <a:gd name="G21" fmla="*/ G20 1 73"/>
                <a:gd name="G22" fmla="+- 209 0 0"/>
                <a:gd name="G23" fmla="+- 73 0 0"/>
                <a:gd name="T0" fmla="*/ 209 w 209"/>
                <a:gd name="T1" fmla="*/ 73 h 73"/>
                <a:gd name="T2" fmla="*/ 0 w 209"/>
                <a:gd name="T3" fmla="*/ 2 h 73"/>
                <a:gd name="T4" fmla="*/ 2 w 209"/>
                <a:gd name="T5" fmla="*/ 0 h 73"/>
                <a:gd name="T6" fmla="*/ 209 w 209"/>
                <a:gd name="T7" fmla="*/ 71 h 73"/>
                <a:gd name="T8" fmla="*/ 209 w 209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73">
                  <a:moveTo>
                    <a:pt x="209" y="73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09" y="71"/>
                  </a:lnTo>
                  <a:lnTo>
                    <a:pt x="209" y="7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7" name="Freeform 53"/>
            <p:cNvSpPr>
              <a:spLocks noChangeArrowheads="1"/>
            </p:cNvSpPr>
            <p:nvPr/>
          </p:nvSpPr>
          <p:spPr bwMode="auto">
            <a:xfrm>
              <a:off x="2238" y="1709"/>
              <a:ext cx="619" cy="753"/>
            </a:xfrm>
            <a:custGeom>
              <a:avLst/>
              <a:gdLst>
                <a:gd name="G0" fmla="*/ 2 301 1"/>
                <a:gd name="G1" fmla="*/ G0 1 301"/>
                <a:gd name="G2" fmla="*/ 366 366 1"/>
                <a:gd name="G3" fmla="*/ G2 1 366"/>
                <a:gd name="G4" fmla="*/ 1 0 0"/>
                <a:gd name="G5" fmla="*/ G4 301 1"/>
                <a:gd name="G6" fmla="*/ G5 1 301"/>
                <a:gd name="G7" fmla="*/ 364 366 1"/>
                <a:gd name="G8" fmla="*/ G7 1 366"/>
                <a:gd name="G9" fmla="*/ 301 301 1"/>
                <a:gd name="G10" fmla="*/ G9 1 301"/>
                <a:gd name="G11" fmla="*/ 1 0 0"/>
                <a:gd name="G12" fmla="*/ G11 366 1"/>
                <a:gd name="G13" fmla="*/ G12 1 366"/>
                <a:gd name="G14" fmla="*/ 301 301 1"/>
                <a:gd name="G15" fmla="*/ G14 1 301"/>
                <a:gd name="G16" fmla="*/ 3 366 1"/>
                <a:gd name="G17" fmla="*/ G16 1 366"/>
                <a:gd name="G18" fmla="*/ 2 301 1"/>
                <a:gd name="G19" fmla="*/ G18 1 301"/>
                <a:gd name="G20" fmla="*/ 366 366 1"/>
                <a:gd name="G21" fmla="*/ G20 1 366"/>
                <a:gd name="G22" fmla="+- 301 0 0"/>
                <a:gd name="G23" fmla="+- 366 0 0"/>
                <a:gd name="T0" fmla="*/ 2 w 301"/>
                <a:gd name="T1" fmla="*/ 366 h 366"/>
                <a:gd name="T2" fmla="*/ 0 w 301"/>
                <a:gd name="T3" fmla="*/ 364 h 366"/>
                <a:gd name="T4" fmla="*/ 301 w 301"/>
                <a:gd name="T5" fmla="*/ 0 h 366"/>
                <a:gd name="T6" fmla="*/ 301 w 301"/>
                <a:gd name="T7" fmla="*/ 3 h 366"/>
                <a:gd name="T8" fmla="*/ 2 w 301"/>
                <a:gd name="T9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366">
                  <a:moveTo>
                    <a:pt x="2" y="366"/>
                  </a:moveTo>
                  <a:lnTo>
                    <a:pt x="0" y="364"/>
                  </a:lnTo>
                  <a:lnTo>
                    <a:pt x="301" y="0"/>
                  </a:lnTo>
                  <a:lnTo>
                    <a:pt x="301" y="3"/>
                  </a:lnTo>
                  <a:lnTo>
                    <a:pt x="2" y="3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8" name="Freeform 54"/>
            <p:cNvSpPr>
              <a:spLocks noChangeArrowheads="1"/>
            </p:cNvSpPr>
            <p:nvPr/>
          </p:nvSpPr>
          <p:spPr bwMode="auto">
            <a:xfrm>
              <a:off x="2403" y="1235"/>
              <a:ext cx="454" cy="479"/>
            </a:xfrm>
            <a:custGeom>
              <a:avLst/>
              <a:gdLst>
                <a:gd name="G0" fmla="*/ 221 221 1"/>
                <a:gd name="G1" fmla="*/ G0 1 221"/>
                <a:gd name="G2" fmla="*/ 233 233 1"/>
                <a:gd name="G3" fmla="*/ G2 1 233"/>
                <a:gd name="G4" fmla="*/ 1 0 0"/>
                <a:gd name="G5" fmla="*/ G4 221 1"/>
                <a:gd name="G6" fmla="*/ G5 1 221"/>
                <a:gd name="G7" fmla="*/ 3 233 1"/>
                <a:gd name="G8" fmla="*/ G7 1 233"/>
                <a:gd name="G9" fmla="*/ 3 221 1"/>
                <a:gd name="G10" fmla="*/ G9 1 221"/>
                <a:gd name="G11" fmla="*/ 1 0 0"/>
                <a:gd name="G12" fmla="*/ G11 233 1"/>
                <a:gd name="G13" fmla="*/ G12 1 233"/>
                <a:gd name="G14" fmla="*/ 221 221 1"/>
                <a:gd name="G15" fmla="*/ G14 1 221"/>
                <a:gd name="G16" fmla="*/ 230 233 1"/>
                <a:gd name="G17" fmla="*/ G16 1 233"/>
                <a:gd name="G18" fmla="*/ 221 221 1"/>
                <a:gd name="G19" fmla="*/ G18 1 221"/>
                <a:gd name="G20" fmla="*/ 233 233 1"/>
                <a:gd name="G21" fmla="*/ G20 1 233"/>
                <a:gd name="G22" fmla="+- 221 0 0"/>
                <a:gd name="G23" fmla="+- 233 0 0"/>
                <a:gd name="T0" fmla="*/ 221 w 221"/>
                <a:gd name="T1" fmla="*/ 233 h 233"/>
                <a:gd name="T2" fmla="*/ 0 w 221"/>
                <a:gd name="T3" fmla="*/ 3 h 233"/>
                <a:gd name="T4" fmla="*/ 3 w 221"/>
                <a:gd name="T5" fmla="*/ 0 h 233"/>
                <a:gd name="T6" fmla="*/ 221 w 221"/>
                <a:gd name="T7" fmla="*/ 230 h 233"/>
                <a:gd name="T8" fmla="*/ 221 w 221"/>
                <a:gd name="T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233">
                  <a:moveTo>
                    <a:pt x="221" y="23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221" y="230"/>
                  </a:lnTo>
                  <a:lnTo>
                    <a:pt x="221" y="23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799" name="Freeform 55"/>
            <p:cNvSpPr>
              <a:spLocks noChangeArrowheads="1"/>
            </p:cNvSpPr>
            <p:nvPr/>
          </p:nvSpPr>
          <p:spPr bwMode="auto">
            <a:xfrm>
              <a:off x="2111" y="1235"/>
              <a:ext cx="297" cy="615"/>
            </a:xfrm>
            <a:custGeom>
              <a:avLst/>
              <a:gdLst>
                <a:gd name="G0" fmla="*/ 2 145 1"/>
                <a:gd name="G1" fmla="*/ G0 1 145"/>
                <a:gd name="G2" fmla="*/ 299 299 1"/>
                <a:gd name="G3" fmla="*/ G2 1 299"/>
                <a:gd name="G4" fmla="*/ 1 0 0"/>
                <a:gd name="G5" fmla="*/ G4 145 1"/>
                <a:gd name="G6" fmla="*/ G5 1 145"/>
                <a:gd name="G7" fmla="*/ 297 299 1"/>
                <a:gd name="G8" fmla="*/ G7 1 299"/>
                <a:gd name="G9" fmla="*/ 142 145 1"/>
                <a:gd name="G10" fmla="*/ G9 1 145"/>
                <a:gd name="G11" fmla="*/ 1 0 0"/>
                <a:gd name="G12" fmla="*/ G11 299 1"/>
                <a:gd name="G13" fmla="*/ G12 1 299"/>
                <a:gd name="G14" fmla="*/ 145 145 1"/>
                <a:gd name="G15" fmla="*/ G14 1 145"/>
                <a:gd name="G16" fmla="*/ 3 299 1"/>
                <a:gd name="G17" fmla="*/ G16 1 299"/>
                <a:gd name="G18" fmla="*/ 2 145 1"/>
                <a:gd name="G19" fmla="*/ G18 1 145"/>
                <a:gd name="G20" fmla="*/ 299 299 1"/>
                <a:gd name="G21" fmla="*/ G20 1 299"/>
                <a:gd name="G22" fmla="+- 145 0 0"/>
                <a:gd name="G23" fmla="+- 299 0 0"/>
                <a:gd name="T0" fmla="*/ 2 w 145"/>
                <a:gd name="T1" fmla="*/ 299 h 299"/>
                <a:gd name="T2" fmla="*/ 0 w 145"/>
                <a:gd name="T3" fmla="*/ 297 h 299"/>
                <a:gd name="T4" fmla="*/ 142 w 145"/>
                <a:gd name="T5" fmla="*/ 0 h 299"/>
                <a:gd name="T6" fmla="*/ 145 w 145"/>
                <a:gd name="T7" fmla="*/ 3 h 299"/>
                <a:gd name="T8" fmla="*/ 2 w 145"/>
                <a:gd name="T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299">
                  <a:moveTo>
                    <a:pt x="2" y="299"/>
                  </a:moveTo>
                  <a:lnTo>
                    <a:pt x="0" y="297"/>
                  </a:lnTo>
                  <a:lnTo>
                    <a:pt x="142" y="0"/>
                  </a:lnTo>
                  <a:lnTo>
                    <a:pt x="145" y="3"/>
                  </a:lnTo>
                  <a:lnTo>
                    <a:pt x="2" y="2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0" name="Freeform 56"/>
            <p:cNvSpPr>
              <a:spLocks noChangeArrowheads="1"/>
            </p:cNvSpPr>
            <p:nvPr/>
          </p:nvSpPr>
          <p:spPr bwMode="auto">
            <a:xfrm>
              <a:off x="2111" y="1847"/>
              <a:ext cx="131" cy="611"/>
            </a:xfrm>
            <a:custGeom>
              <a:avLst/>
              <a:gdLst>
                <a:gd name="G0" fmla="*/ 64 64 1"/>
                <a:gd name="G1" fmla="*/ G0 1 64"/>
                <a:gd name="G2" fmla="*/ 297 297 1"/>
                <a:gd name="G3" fmla="*/ G2 1 297"/>
                <a:gd name="G4" fmla="*/ 62 64 1"/>
                <a:gd name="G5" fmla="*/ G4 1 64"/>
                <a:gd name="G6" fmla="*/ 297 297 1"/>
                <a:gd name="G7" fmla="*/ G6 1 297"/>
                <a:gd name="G8" fmla="*/ 1 0 0"/>
                <a:gd name="G9" fmla="*/ G8 64 1"/>
                <a:gd name="G10" fmla="*/ G9 1 64"/>
                <a:gd name="G11" fmla="*/ 1 0 0"/>
                <a:gd name="G12" fmla="*/ G11 297 1"/>
                <a:gd name="G13" fmla="*/ G12 1 297"/>
                <a:gd name="G14" fmla="*/ 2 64 1"/>
                <a:gd name="G15" fmla="*/ G14 1 64"/>
                <a:gd name="G16" fmla="*/ 1 0 0"/>
                <a:gd name="G17" fmla="*/ G16 297 1"/>
                <a:gd name="G18" fmla="*/ G17 1 297"/>
                <a:gd name="G19" fmla="*/ 64 64 1"/>
                <a:gd name="G20" fmla="*/ G19 1 64"/>
                <a:gd name="G21" fmla="*/ 297 297 1"/>
                <a:gd name="G22" fmla="*/ G21 1 297"/>
                <a:gd name="G23" fmla="+- 64 0 0"/>
                <a:gd name="G24" fmla="+- 297 0 0"/>
                <a:gd name="T0" fmla="*/ 64 w 64"/>
                <a:gd name="T1" fmla="*/ 297 h 297"/>
                <a:gd name="T2" fmla="*/ 62 w 64"/>
                <a:gd name="T3" fmla="*/ 297 h 297"/>
                <a:gd name="T4" fmla="*/ 0 w 64"/>
                <a:gd name="T5" fmla="*/ 0 h 297"/>
                <a:gd name="T6" fmla="*/ 2 w 64"/>
                <a:gd name="T7" fmla="*/ 0 h 297"/>
                <a:gd name="T8" fmla="*/ 64 w 64"/>
                <a:gd name="T9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97">
                  <a:moveTo>
                    <a:pt x="64" y="297"/>
                  </a:moveTo>
                  <a:lnTo>
                    <a:pt x="62" y="297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1" name="Freeform 57"/>
            <p:cNvSpPr>
              <a:spLocks noChangeArrowheads="1"/>
            </p:cNvSpPr>
            <p:nvPr/>
          </p:nvSpPr>
          <p:spPr bwMode="auto">
            <a:xfrm>
              <a:off x="1905" y="1079"/>
              <a:ext cx="504" cy="162"/>
            </a:xfrm>
            <a:custGeom>
              <a:avLst/>
              <a:gdLst>
                <a:gd name="G0" fmla="*/ 242 245 1"/>
                <a:gd name="G1" fmla="*/ G0 1 245"/>
                <a:gd name="G2" fmla="*/ 79 79 1"/>
                <a:gd name="G3" fmla="*/ G2 1 79"/>
                <a:gd name="G4" fmla="*/ 1 0 0"/>
                <a:gd name="G5" fmla="*/ G4 245 1"/>
                <a:gd name="G6" fmla="*/ G5 1 245"/>
                <a:gd name="G7" fmla="*/ 3 79 1"/>
                <a:gd name="G8" fmla="*/ G7 1 79"/>
                <a:gd name="G9" fmla="*/ 2 245 1"/>
                <a:gd name="G10" fmla="*/ G9 1 245"/>
                <a:gd name="G11" fmla="*/ 1 0 0"/>
                <a:gd name="G12" fmla="*/ G11 79 1"/>
                <a:gd name="G13" fmla="*/ G12 1 79"/>
                <a:gd name="G14" fmla="*/ 245 245 1"/>
                <a:gd name="G15" fmla="*/ G14 1 245"/>
                <a:gd name="G16" fmla="*/ 76 79 1"/>
                <a:gd name="G17" fmla="*/ G16 1 79"/>
                <a:gd name="G18" fmla="*/ 242 245 1"/>
                <a:gd name="G19" fmla="*/ G18 1 245"/>
                <a:gd name="G20" fmla="*/ 79 79 1"/>
                <a:gd name="G21" fmla="*/ G20 1 79"/>
                <a:gd name="G22" fmla="+- 245 0 0"/>
                <a:gd name="G23" fmla="+- 79 0 0"/>
                <a:gd name="T0" fmla="*/ 242 w 245"/>
                <a:gd name="T1" fmla="*/ 79 h 79"/>
                <a:gd name="T2" fmla="*/ 0 w 245"/>
                <a:gd name="T3" fmla="*/ 3 h 79"/>
                <a:gd name="T4" fmla="*/ 2 w 245"/>
                <a:gd name="T5" fmla="*/ 0 h 79"/>
                <a:gd name="T6" fmla="*/ 245 w 245"/>
                <a:gd name="T7" fmla="*/ 76 h 79"/>
                <a:gd name="T8" fmla="*/ 242 w 245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79">
                  <a:moveTo>
                    <a:pt x="242" y="79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245" y="76"/>
                  </a:lnTo>
                  <a:lnTo>
                    <a:pt x="242" y="7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2" name="Freeform 58"/>
            <p:cNvSpPr>
              <a:spLocks noChangeArrowheads="1"/>
            </p:cNvSpPr>
            <p:nvPr/>
          </p:nvSpPr>
          <p:spPr bwMode="auto">
            <a:xfrm>
              <a:off x="2403" y="830"/>
              <a:ext cx="600" cy="411"/>
            </a:xfrm>
            <a:custGeom>
              <a:avLst/>
              <a:gdLst>
                <a:gd name="G0" fmla="*/ 3 292 1"/>
                <a:gd name="G1" fmla="*/ G0 1 292"/>
                <a:gd name="G2" fmla="*/ 200 200 1"/>
                <a:gd name="G3" fmla="*/ G2 1 200"/>
                <a:gd name="G4" fmla="*/ 1 0 0"/>
                <a:gd name="G5" fmla="*/ G4 292 1"/>
                <a:gd name="G6" fmla="*/ G5 1 292"/>
                <a:gd name="G7" fmla="*/ 197 200 1"/>
                <a:gd name="G8" fmla="*/ G7 1 200"/>
                <a:gd name="G9" fmla="*/ 290 292 1"/>
                <a:gd name="G10" fmla="*/ G9 1 292"/>
                <a:gd name="G11" fmla="*/ 1 0 0"/>
                <a:gd name="G12" fmla="*/ G11 200 1"/>
                <a:gd name="G13" fmla="*/ G12 1 200"/>
                <a:gd name="G14" fmla="*/ 292 292 1"/>
                <a:gd name="G15" fmla="*/ G14 1 292"/>
                <a:gd name="G16" fmla="*/ 3 200 1"/>
                <a:gd name="G17" fmla="*/ G16 1 200"/>
                <a:gd name="G18" fmla="*/ 3 292 1"/>
                <a:gd name="G19" fmla="*/ G18 1 292"/>
                <a:gd name="G20" fmla="*/ 200 200 1"/>
                <a:gd name="G21" fmla="*/ G20 1 200"/>
                <a:gd name="G22" fmla="+- 292 0 0"/>
                <a:gd name="G23" fmla="+- 200 0 0"/>
                <a:gd name="T0" fmla="*/ 3 w 292"/>
                <a:gd name="T1" fmla="*/ 200 h 200"/>
                <a:gd name="T2" fmla="*/ 0 w 292"/>
                <a:gd name="T3" fmla="*/ 197 h 200"/>
                <a:gd name="T4" fmla="*/ 290 w 292"/>
                <a:gd name="T5" fmla="*/ 0 h 200"/>
                <a:gd name="T6" fmla="*/ 292 w 292"/>
                <a:gd name="T7" fmla="*/ 3 h 200"/>
                <a:gd name="T8" fmla="*/ 3 w 292"/>
                <a:gd name="T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2" h="200">
                  <a:moveTo>
                    <a:pt x="3" y="200"/>
                  </a:moveTo>
                  <a:lnTo>
                    <a:pt x="0" y="197"/>
                  </a:lnTo>
                  <a:lnTo>
                    <a:pt x="290" y="0"/>
                  </a:lnTo>
                  <a:lnTo>
                    <a:pt x="292" y="3"/>
                  </a:lnTo>
                  <a:lnTo>
                    <a:pt x="3" y="2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3" name="Freeform 59"/>
            <p:cNvSpPr>
              <a:spLocks noChangeArrowheads="1"/>
            </p:cNvSpPr>
            <p:nvPr/>
          </p:nvSpPr>
          <p:spPr bwMode="auto">
            <a:xfrm>
              <a:off x="2904" y="1021"/>
              <a:ext cx="570" cy="648"/>
            </a:xfrm>
            <a:custGeom>
              <a:avLst/>
              <a:gdLst>
                <a:gd name="G0" fmla="*/ 2 277 1"/>
                <a:gd name="G1" fmla="*/ G0 1 277"/>
                <a:gd name="G2" fmla="*/ 315 315 1"/>
                <a:gd name="G3" fmla="*/ G2 1 315"/>
                <a:gd name="G4" fmla="*/ 1 0 0"/>
                <a:gd name="G5" fmla="*/ G4 277 1"/>
                <a:gd name="G6" fmla="*/ G5 1 277"/>
                <a:gd name="G7" fmla="*/ 313 315 1"/>
                <a:gd name="G8" fmla="*/ G7 1 315"/>
                <a:gd name="G9" fmla="*/ 275 277 1"/>
                <a:gd name="G10" fmla="*/ G9 1 277"/>
                <a:gd name="G11" fmla="*/ 1 0 0"/>
                <a:gd name="G12" fmla="*/ G11 315 1"/>
                <a:gd name="G13" fmla="*/ G12 1 315"/>
                <a:gd name="G14" fmla="*/ 277 277 1"/>
                <a:gd name="G15" fmla="*/ G14 1 277"/>
                <a:gd name="G16" fmla="*/ 2 315 1"/>
                <a:gd name="G17" fmla="*/ G16 1 315"/>
                <a:gd name="G18" fmla="*/ 2 277 1"/>
                <a:gd name="G19" fmla="*/ G18 1 277"/>
                <a:gd name="G20" fmla="*/ 315 315 1"/>
                <a:gd name="G21" fmla="*/ G20 1 315"/>
                <a:gd name="G22" fmla="+- 277 0 0"/>
                <a:gd name="G23" fmla="+- 315 0 0"/>
                <a:gd name="T0" fmla="*/ 2 w 277"/>
                <a:gd name="T1" fmla="*/ 315 h 315"/>
                <a:gd name="T2" fmla="*/ 0 w 277"/>
                <a:gd name="T3" fmla="*/ 313 h 315"/>
                <a:gd name="T4" fmla="*/ 275 w 277"/>
                <a:gd name="T5" fmla="*/ 0 h 315"/>
                <a:gd name="T6" fmla="*/ 277 w 277"/>
                <a:gd name="T7" fmla="*/ 2 h 315"/>
                <a:gd name="T8" fmla="*/ 2 w 277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315">
                  <a:moveTo>
                    <a:pt x="2" y="315"/>
                  </a:moveTo>
                  <a:lnTo>
                    <a:pt x="0" y="313"/>
                  </a:lnTo>
                  <a:lnTo>
                    <a:pt x="275" y="0"/>
                  </a:lnTo>
                  <a:lnTo>
                    <a:pt x="277" y="2"/>
                  </a:lnTo>
                  <a:lnTo>
                    <a:pt x="2" y="3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4" name="Freeform 60"/>
            <p:cNvSpPr>
              <a:spLocks noChangeArrowheads="1"/>
            </p:cNvSpPr>
            <p:nvPr/>
          </p:nvSpPr>
          <p:spPr bwMode="auto">
            <a:xfrm>
              <a:off x="3470" y="1021"/>
              <a:ext cx="331" cy="829"/>
            </a:xfrm>
            <a:custGeom>
              <a:avLst/>
              <a:gdLst>
                <a:gd name="G0" fmla="*/ 161 161 1"/>
                <a:gd name="G1" fmla="*/ G0 1 161"/>
                <a:gd name="G2" fmla="*/ 401 403 1"/>
                <a:gd name="G3" fmla="*/ G2 1 403"/>
                <a:gd name="G4" fmla="*/ 159 161 1"/>
                <a:gd name="G5" fmla="*/ G4 1 161"/>
                <a:gd name="G6" fmla="*/ 403 403 1"/>
                <a:gd name="G7" fmla="*/ G6 1 403"/>
                <a:gd name="G8" fmla="*/ 1 0 0"/>
                <a:gd name="G9" fmla="*/ G8 161 1"/>
                <a:gd name="G10" fmla="*/ G9 1 161"/>
                <a:gd name="G11" fmla="*/ 2 403 1"/>
                <a:gd name="G12" fmla="*/ G11 1 403"/>
                <a:gd name="G13" fmla="*/ 2 161 1"/>
                <a:gd name="G14" fmla="*/ G13 1 161"/>
                <a:gd name="G15" fmla="*/ 1 0 0"/>
                <a:gd name="G16" fmla="*/ G15 403 1"/>
                <a:gd name="G17" fmla="*/ G16 1 403"/>
                <a:gd name="G18" fmla="*/ 161 161 1"/>
                <a:gd name="G19" fmla="*/ G18 1 161"/>
                <a:gd name="G20" fmla="*/ 401 403 1"/>
                <a:gd name="G21" fmla="*/ G20 1 403"/>
                <a:gd name="G22" fmla="+- 161 0 0"/>
                <a:gd name="G23" fmla="+- 403 0 0"/>
                <a:gd name="T0" fmla="*/ 161 w 161"/>
                <a:gd name="T1" fmla="*/ 401 h 403"/>
                <a:gd name="T2" fmla="*/ 159 w 161"/>
                <a:gd name="T3" fmla="*/ 403 h 403"/>
                <a:gd name="T4" fmla="*/ 0 w 161"/>
                <a:gd name="T5" fmla="*/ 2 h 403"/>
                <a:gd name="T6" fmla="*/ 2 w 161"/>
                <a:gd name="T7" fmla="*/ 0 h 403"/>
                <a:gd name="T8" fmla="*/ 161 w 161"/>
                <a:gd name="T9" fmla="*/ 40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03">
                  <a:moveTo>
                    <a:pt x="161" y="401"/>
                  </a:moveTo>
                  <a:lnTo>
                    <a:pt x="159" y="403"/>
                  </a:lnTo>
                  <a:lnTo>
                    <a:pt x="0" y="2"/>
                  </a:lnTo>
                  <a:lnTo>
                    <a:pt x="2" y="0"/>
                  </a:lnTo>
                  <a:lnTo>
                    <a:pt x="161" y="40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5" name="Freeform 61"/>
            <p:cNvSpPr>
              <a:spLocks noChangeArrowheads="1"/>
            </p:cNvSpPr>
            <p:nvPr/>
          </p:nvSpPr>
          <p:spPr bwMode="auto">
            <a:xfrm>
              <a:off x="2904" y="1709"/>
              <a:ext cx="897" cy="141"/>
            </a:xfrm>
            <a:custGeom>
              <a:avLst/>
              <a:gdLst>
                <a:gd name="G0" fmla="*/ 436 436 1"/>
                <a:gd name="G1" fmla="*/ G0 1 436"/>
                <a:gd name="G2" fmla="*/ 69 69 1"/>
                <a:gd name="G3" fmla="*/ G2 1 69"/>
                <a:gd name="G4" fmla="*/ 1 0 0"/>
                <a:gd name="G5" fmla="*/ G4 436 1"/>
                <a:gd name="G6" fmla="*/ G5 1 436"/>
                <a:gd name="G7" fmla="*/ 5 69 1"/>
                <a:gd name="G8" fmla="*/ G7 1 69"/>
                <a:gd name="G9" fmla="*/ 1 0 0"/>
                <a:gd name="G10" fmla="*/ G9 436 1"/>
                <a:gd name="G11" fmla="*/ G10 1 436"/>
                <a:gd name="G12" fmla="*/ 1 0 0"/>
                <a:gd name="G13" fmla="*/ G12 69 1"/>
                <a:gd name="G14" fmla="*/ G13 1 69"/>
                <a:gd name="G15" fmla="*/ 436 436 1"/>
                <a:gd name="G16" fmla="*/ G15 1 436"/>
                <a:gd name="G17" fmla="*/ 67 69 1"/>
                <a:gd name="G18" fmla="*/ G17 1 69"/>
                <a:gd name="G19" fmla="*/ 436 436 1"/>
                <a:gd name="G20" fmla="*/ G19 1 436"/>
                <a:gd name="G21" fmla="*/ 69 69 1"/>
                <a:gd name="G22" fmla="*/ G21 1 69"/>
                <a:gd name="G23" fmla="+- 436 0 0"/>
                <a:gd name="G24" fmla="+- 69 0 0"/>
                <a:gd name="T0" fmla="*/ 436 w 436"/>
                <a:gd name="T1" fmla="*/ 69 h 69"/>
                <a:gd name="T2" fmla="*/ 0 w 436"/>
                <a:gd name="T3" fmla="*/ 5 h 69"/>
                <a:gd name="T4" fmla="*/ 0 w 436"/>
                <a:gd name="T5" fmla="*/ 0 h 69"/>
                <a:gd name="T6" fmla="*/ 436 w 436"/>
                <a:gd name="T7" fmla="*/ 67 h 69"/>
                <a:gd name="T8" fmla="*/ 436 w 436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6" h="69">
                  <a:moveTo>
                    <a:pt x="436" y="69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6" y="67"/>
                  </a:lnTo>
                  <a:lnTo>
                    <a:pt x="436" y="6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6" name="Freeform 62"/>
            <p:cNvSpPr>
              <a:spLocks noChangeArrowheads="1"/>
            </p:cNvSpPr>
            <p:nvPr/>
          </p:nvSpPr>
          <p:spPr bwMode="auto">
            <a:xfrm>
              <a:off x="3079" y="1847"/>
              <a:ext cx="722" cy="419"/>
            </a:xfrm>
            <a:custGeom>
              <a:avLst/>
              <a:gdLst>
                <a:gd name="G0" fmla="*/ 2 351 1"/>
                <a:gd name="G1" fmla="*/ G0 1 351"/>
                <a:gd name="G2" fmla="*/ 204 204 1"/>
                <a:gd name="G3" fmla="*/ G2 1 204"/>
                <a:gd name="G4" fmla="*/ 1 0 0"/>
                <a:gd name="G5" fmla="*/ G4 351 1"/>
                <a:gd name="G6" fmla="*/ G5 1 351"/>
                <a:gd name="G7" fmla="*/ 202 204 1"/>
                <a:gd name="G8" fmla="*/ G7 1 204"/>
                <a:gd name="G9" fmla="*/ 349 351 1"/>
                <a:gd name="G10" fmla="*/ G9 1 351"/>
                <a:gd name="G11" fmla="*/ 1 0 0"/>
                <a:gd name="G12" fmla="*/ G11 204 1"/>
                <a:gd name="G13" fmla="*/ G12 1 204"/>
                <a:gd name="G14" fmla="*/ 351 351 1"/>
                <a:gd name="G15" fmla="*/ G14 1 351"/>
                <a:gd name="G16" fmla="*/ 2 204 1"/>
                <a:gd name="G17" fmla="*/ G16 1 204"/>
                <a:gd name="G18" fmla="*/ 2 351 1"/>
                <a:gd name="G19" fmla="*/ G18 1 351"/>
                <a:gd name="G20" fmla="*/ 204 204 1"/>
                <a:gd name="G21" fmla="*/ G20 1 204"/>
                <a:gd name="G22" fmla="+- 351 0 0"/>
                <a:gd name="G23" fmla="+- 204 0 0"/>
                <a:gd name="T0" fmla="*/ 2 w 351"/>
                <a:gd name="T1" fmla="*/ 204 h 204"/>
                <a:gd name="T2" fmla="*/ 0 w 351"/>
                <a:gd name="T3" fmla="*/ 202 h 204"/>
                <a:gd name="T4" fmla="*/ 349 w 351"/>
                <a:gd name="T5" fmla="*/ 0 h 204"/>
                <a:gd name="T6" fmla="*/ 351 w 351"/>
                <a:gd name="T7" fmla="*/ 2 h 204"/>
                <a:gd name="T8" fmla="*/ 2 w 351"/>
                <a:gd name="T9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04">
                  <a:moveTo>
                    <a:pt x="2" y="204"/>
                  </a:moveTo>
                  <a:lnTo>
                    <a:pt x="0" y="202"/>
                  </a:lnTo>
                  <a:lnTo>
                    <a:pt x="349" y="0"/>
                  </a:lnTo>
                  <a:lnTo>
                    <a:pt x="351" y="2"/>
                  </a:lnTo>
                  <a:lnTo>
                    <a:pt x="2" y="2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7" name="Freeform 63"/>
            <p:cNvSpPr>
              <a:spLocks noChangeArrowheads="1"/>
            </p:cNvSpPr>
            <p:nvPr/>
          </p:nvSpPr>
          <p:spPr bwMode="auto">
            <a:xfrm>
              <a:off x="2238" y="2459"/>
              <a:ext cx="277" cy="551"/>
            </a:xfrm>
            <a:custGeom>
              <a:avLst/>
              <a:gdLst>
                <a:gd name="G0" fmla="*/ 133 135 1"/>
                <a:gd name="G1" fmla="*/ G0 1 135"/>
                <a:gd name="G2" fmla="*/ 268 268 1"/>
                <a:gd name="G3" fmla="*/ G2 1 268"/>
                <a:gd name="G4" fmla="*/ 1 0 0"/>
                <a:gd name="G5" fmla="*/ G4 135 1"/>
                <a:gd name="G6" fmla="*/ G5 1 135"/>
                <a:gd name="G7" fmla="*/ 2 268 1"/>
                <a:gd name="G8" fmla="*/ G7 1 268"/>
                <a:gd name="G9" fmla="*/ 2 135 1"/>
                <a:gd name="G10" fmla="*/ G9 1 135"/>
                <a:gd name="G11" fmla="*/ 1 0 0"/>
                <a:gd name="G12" fmla="*/ G11 268 1"/>
                <a:gd name="G13" fmla="*/ G12 1 268"/>
                <a:gd name="G14" fmla="*/ 135 135 1"/>
                <a:gd name="G15" fmla="*/ G14 1 135"/>
                <a:gd name="G16" fmla="*/ 268 268 1"/>
                <a:gd name="G17" fmla="*/ G16 1 268"/>
                <a:gd name="G18" fmla="*/ 133 135 1"/>
                <a:gd name="G19" fmla="*/ G18 1 135"/>
                <a:gd name="G20" fmla="*/ 268 268 1"/>
                <a:gd name="G21" fmla="*/ G20 1 268"/>
                <a:gd name="G22" fmla="+- 135 0 0"/>
                <a:gd name="G23" fmla="+- 268 0 0"/>
                <a:gd name="T0" fmla="*/ 133 w 135"/>
                <a:gd name="T1" fmla="*/ 268 h 268"/>
                <a:gd name="T2" fmla="*/ 0 w 135"/>
                <a:gd name="T3" fmla="*/ 2 h 268"/>
                <a:gd name="T4" fmla="*/ 2 w 135"/>
                <a:gd name="T5" fmla="*/ 0 h 268"/>
                <a:gd name="T6" fmla="*/ 135 w 135"/>
                <a:gd name="T7" fmla="*/ 268 h 268"/>
                <a:gd name="T8" fmla="*/ 133 w 135"/>
                <a:gd name="T9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68">
                  <a:moveTo>
                    <a:pt x="133" y="26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35" y="268"/>
                  </a:lnTo>
                  <a:lnTo>
                    <a:pt x="133" y="2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8" name="Freeform 64"/>
            <p:cNvSpPr>
              <a:spLocks noChangeArrowheads="1"/>
            </p:cNvSpPr>
            <p:nvPr/>
          </p:nvSpPr>
          <p:spPr bwMode="auto">
            <a:xfrm>
              <a:off x="2512" y="2605"/>
              <a:ext cx="160" cy="405"/>
            </a:xfrm>
            <a:custGeom>
              <a:avLst/>
              <a:gdLst>
                <a:gd name="G0" fmla="*/ 2 78 1"/>
                <a:gd name="G1" fmla="*/ G0 1 78"/>
                <a:gd name="G2" fmla="*/ 197 197 1"/>
                <a:gd name="G3" fmla="*/ G2 1 197"/>
                <a:gd name="G4" fmla="*/ 1 0 0"/>
                <a:gd name="G5" fmla="*/ G4 78 1"/>
                <a:gd name="G6" fmla="*/ G5 1 78"/>
                <a:gd name="G7" fmla="*/ 197 197 1"/>
                <a:gd name="G8" fmla="*/ G7 1 197"/>
                <a:gd name="G9" fmla="*/ 76 78 1"/>
                <a:gd name="G10" fmla="*/ G9 1 78"/>
                <a:gd name="G11" fmla="*/ 1 0 0"/>
                <a:gd name="G12" fmla="*/ G11 197 1"/>
                <a:gd name="G13" fmla="*/ G12 1 197"/>
                <a:gd name="G14" fmla="*/ 78 78 1"/>
                <a:gd name="G15" fmla="*/ G14 1 78"/>
                <a:gd name="G16" fmla="*/ 1 0 0"/>
                <a:gd name="G17" fmla="*/ G16 197 1"/>
                <a:gd name="G18" fmla="*/ G17 1 197"/>
                <a:gd name="G19" fmla="*/ 2 78 1"/>
                <a:gd name="G20" fmla="*/ G19 1 78"/>
                <a:gd name="G21" fmla="*/ 197 197 1"/>
                <a:gd name="G22" fmla="*/ G21 1 197"/>
                <a:gd name="G23" fmla="+- 78 0 0"/>
                <a:gd name="G24" fmla="+- 197 0 0"/>
                <a:gd name="T0" fmla="*/ 2 w 78"/>
                <a:gd name="T1" fmla="*/ 197 h 197"/>
                <a:gd name="T2" fmla="*/ 0 w 78"/>
                <a:gd name="T3" fmla="*/ 197 h 197"/>
                <a:gd name="T4" fmla="*/ 76 w 78"/>
                <a:gd name="T5" fmla="*/ 0 h 197"/>
                <a:gd name="T6" fmla="*/ 78 w 78"/>
                <a:gd name="T7" fmla="*/ 0 h 197"/>
                <a:gd name="T8" fmla="*/ 2 w 78"/>
                <a:gd name="T9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97">
                  <a:moveTo>
                    <a:pt x="2" y="197"/>
                  </a:moveTo>
                  <a:lnTo>
                    <a:pt x="0" y="197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2" y="1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09" name="Freeform 65"/>
            <p:cNvSpPr>
              <a:spLocks noChangeArrowheads="1"/>
            </p:cNvSpPr>
            <p:nvPr/>
          </p:nvSpPr>
          <p:spPr bwMode="auto">
            <a:xfrm>
              <a:off x="2516" y="2731"/>
              <a:ext cx="771" cy="283"/>
            </a:xfrm>
            <a:custGeom>
              <a:avLst/>
              <a:gdLst>
                <a:gd name="G0" fmla="*/ 375 375 1"/>
                <a:gd name="G1" fmla="*/ G0 1 375"/>
                <a:gd name="G2" fmla="*/ 3 138 1"/>
                <a:gd name="G3" fmla="*/ G2 1 138"/>
                <a:gd name="G4" fmla="*/ 1 0 0"/>
                <a:gd name="G5" fmla="*/ G4 375 1"/>
                <a:gd name="G6" fmla="*/ G5 1 375"/>
                <a:gd name="G7" fmla="*/ 138 138 1"/>
                <a:gd name="G8" fmla="*/ G7 1 138"/>
                <a:gd name="G9" fmla="*/ 1 0 0"/>
                <a:gd name="G10" fmla="*/ G9 375 1"/>
                <a:gd name="G11" fmla="*/ G10 1 375"/>
                <a:gd name="G12" fmla="*/ 133 138 1"/>
                <a:gd name="G13" fmla="*/ G12 1 138"/>
                <a:gd name="G14" fmla="*/ 375 375 1"/>
                <a:gd name="G15" fmla="*/ G14 1 375"/>
                <a:gd name="G16" fmla="*/ 1 0 0"/>
                <a:gd name="G17" fmla="*/ G16 138 1"/>
                <a:gd name="G18" fmla="*/ G17 1 138"/>
                <a:gd name="G19" fmla="*/ 375 375 1"/>
                <a:gd name="G20" fmla="*/ G19 1 375"/>
                <a:gd name="G21" fmla="*/ 3 138 1"/>
                <a:gd name="G22" fmla="*/ G21 1 138"/>
                <a:gd name="G23" fmla="+- 375 0 0"/>
                <a:gd name="G24" fmla="+- 138 0 0"/>
                <a:gd name="T0" fmla="*/ 375 w 375"/>
                <a:gd name="T1" fmla="*/ 3 h 138"/>
                <a:gd name="T2" fmla="*/ 0 w 375"/>
                <a:gd name="T3" fmla="*/ 138 h 138"/>
                <a:gd name="T4" fmla="*/ 0 w 375"/>
                <a:gd name="T5" fmla="*/ 133 h 138"/>
                <a:gd name="T6" fmla="*/ 375 w 375"/>
                <a:gd name="T7" fmla="*/ 0 h 138"/>
                <a:gd name="T8" fmla="*/ 375 w 375"/>
                <a:gd name="T9" fmla="*/ 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138">
                  <a:moveTo>
                    <a:pt x="375" y="3"/>
                  </a:moveTo>
                  <a:lnTo>
                    <a:pt x="0" y="138"/>
                  </a:lnTo>
                  <a:lnTo>
                    <a:pt x="0" y="133"/>
                  </a:lnTo>
                  <a:lnTo>
                    <a:pt x="375" y="0"/>
                  </a:lnTo>
                  <a:lnTo>
                    <a:pt x="375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0" name="Freeform 66"/>
            <p:cNvSpPr>
              <a:spLocks noChangeArrowheads="1"/>
            </p:cNvSpPr>
            <p:nvPr/>
          </p:nvSpPr>
          <p:spPr bwMode="auto">
            <a:xfrm>
              <a:off x="3079" y="2263"/>
              <a:ext cx="209" cy="473"/>
            </a:xfrm>
            <a:custGeom>
              <a:avLst/>
              <a:gdLst>
                <a:gd name="G0" fmla="*/ 102 102 1"/>
                <a:gd name="G1" fmla="*/ G0 1 102"/>
                <a:gd name="G2" fmla="*/ 230 230 1"/>
                <a:gd name="G3" fmla="*/ G2 1 230"/>
                <a:gd name="G4" fmla="*/ 100 102 1"/>
                <a:gd name="G5" fmla="*/ G4 1 102"/>
                <a:gd name="G6" fmla="*/ 230 230 1"/>
                <a:gd name="G7" fmla="*/ G6 1 230"/>
                <a:gd name="G8" fmla="*/ 1 0 0"/>
                <a:gd name="G9" fmla="*/ G8 102 1"/>
                <a:gd name="G10" fmla="*/ G9 1 102"/>
                <a:gd name="G11" fmla="*/ 2 230 1"/>
                <a:gd name="G12" fmla="*/ G11 1 230"/>
                <a:gd name="G13" fmla="*/ 2 102 1"/>
                <a:gd name="G14" fmla="*/ G13 1 102"/>
                <a:gd name="G15" fmla="*/ 1 0 0"/>
                <a:gd name="G16" fmla="*/ G15 230 1"/>
                <a:gd name="G17" fmla="*/ G16 1 230"/>
                <a:gd name="G18" fmla="*/ 102 102 1"/>
                <a:gd name="G19" fmla="*/ G18 1 102"/>
                <a:gd name="G20" fmla="*/ 230 230 1"/>
                <a:gd name="G21" fmla="*/ G20 1 230"/>
                <a:gd name="G22" fmla="+- 102 0 0"/>
                <a:gd name="G23" fmla="+- 230 0 0"/>
                <a:gd name="T0" fmla="*/ 102 w 102"/>
                <a:gd name="T1" fmla="*/ 230 h 230"/>
                <a:gd name="T2" fmla="*/ 100 w 102"/>
                <a:gd name="T3" fmla="*/ 230 h 230"/>
                <a:gd name="T4" fmla="*/ 0 w 102"/>
                <a:gd name="T5" fmla="*/ 2 h 230"/>
                <a:gd name="T6" fmla="*/ 2 w 102"/>
                <a:gd name="T7" fmla="*/ 0 h 230"/>
                <a:gd name="T8" fmla="*/ 102 w 10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230">
                  <a:moveTo>
                    <a:pt x="102" y="230"/>
                  </a:moveTo>
                  <a:lnTo>
                    <a:pt x="100" y="230"/>
                  </a:lnTo>
                  <a:lnTo>
                    <a:pt x="0" y="2"/>
                  </a:lnTo>
                  <a:lnTo>
                    <a:pt x="2" y="0"/>
                  </a:lnTo>
                  <a:lnTo>
                    <a:pt x="10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1" name="Freeform 67"/>
            <p:cNvSpPr>
              <a:spLocks noChangeArrowheads="1"/>
            </p:cNvSpPr>
            <p:nvPr/>
          </p:nvSpPr>
          <p:spPr bwMode="auto">
            <a:xfrm>
              <a:off x="3285" y="1847"/>
              <a:ext cx="516" cy="889"/>
            </a:xfrm>
            <a:custGeom>
              <a:avLst/>
              <a:gdLst>
                <a:gd name="G0" fmla="*/ 2 251 1"/>
                <a:gd name="G1" fmla="*/ G0 1 251"/>
                <a:gd name="G2" fmla="*/ 432 432 1"/>
                <a:gd name="G3" fmla="*/ G2 1 432"/>
                <a:gd name="G4" fmla="*/ 1 0 0"/>
                <a:gd name="G5" fmla="*/ G4 251 1"/>
                <a:gd name="G6" fmla="*/ G5 1 251"/>
                <a:gd name="G7" fmla="*/ 432 432 1"/>
                <a:gd name="G8" fmla="*/ G7 1 432"/>
                <a:gd name="G9" fmla="*/ 249 251 1"/>
                <a:gd name="G10" fmla="*/ G9 1 251"/>
                <a:gd name="G11" fmla="*/ 1 0 0"/>
                <a:gd name="G12" fmla="*/ G11 432 1"/>
                <a:gd name="G13" fmla="*/ G12 1 432"/>
                <a:gd name="G14" fmla="*/ 251 251 1"/>
                <a:gd name="G15" fmla="*/ G14 1 251"/>
                <a:gd name="G16" fmla="*/ 2 432 1"/>
                <a:gd name="G17" fmla="*/ G16 1 432"/>
                <a:gd name="G18" fmla="*/ 2 251 1"/>
                <a:gd name="G19" fmla="*/ G18 1 251"/>
                <a:gd name="G20" fmla="*/ 432 432 1"/>
                <a:gd name="G21" fmla="*/ G20 1 432"/>
                <a:gd name="G22" fmla="+- 251 0 0"/>
                <a:gd name="G23" fmla="+- 432 0 0"/>
                <a:gd name="T0" fmla="*/ 2 w 251"/>
                <a:gd name="T1" fmla="*/ 432 h 432"/>
                <a:gd name="T2" fmla="*/ 0 w 251"/>
                <a:gd name="T3" fmla="*/ 432 h 432"/>
                <a:gd name="T4" fmla="*/ 249 w 251"/>
                <a:gd name="T5" fmla="*/ 0 h 432"/>
                <a:gd name="T6" fmla="*/ 251 w 251"/>
                <a:gd name="T7" fmla="*/ 2 h 432"/>
                <a:gd name="T8" fmla="*/ 2 w 251"/>
                <a:gd name="T9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432">
                  <a:moveTo>
                    <a:pt x="2" y="432"/>
                  </a:moveTo>
                  <a:lnTo>
                    <a:pt x="0" y="432"/>
                  </a:lnTo>
                  <a:lnTo>
                    <a:pt x="249" y="0"/>
                  </a:lnTo>
                  <a:lnTo>
                    <a:pt x="251" y="2"/>
                  </a:lnTo>
                  <a:lnTo>
                    <a:pt x="2" y="43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2" name="Freeform 68"/>
            <p:cNvSpPr>
              <a:spLocks noChangeArrowheads="1"/>
            </p:cNvSpPr>
            <p:nvPr/>
          </p:nvSpPr>
          <p:spPr bwMode="auto">
            <a:xfrm>
              <a:off x="3798" y="1847"/>
              <a:ext cx="223" cy="283"/>
            </a:xfrm>
            <a:custGeom>
              <a:avLst/>
              <a:gdLst>
                <a:gd name="G0" fmla="*/ 107 109 1"/>
                <a:gd name="G1" fmla="*/ G0 1 109"/>
                <a:gd name="G2" fmla="*/ 138 138 1"/>
                <a:gd name="G3" fmla="*/ G2 1 138"/>
                <a:gd name="G4" fmla="*/ 1 0 0"/>
                <a:gd name="G5" fmla="*/ G4 109 1"/>
                <a:gd name="G6" fmla="*/ G5 1 109"/>
                <a:gd name="G7" fmla="*/ 2 138 1"/>
                <a:gd name="G8" fmla="*/ G7 1 138"/>
                <a:gd name="G9" fmla="*/ 2 109 1"/>
                <a:gd name="G10" fmla="*/ G9 1 109"/>
                <a:gd name="G11" fmla="*/ 1 0 0"/>
                <a:gd name="G12" fmla="*/ G11 138 1"/>
                <a:gd name="G13" fmla="*/ G12 1 138"/>
                <a:gd name="G14" fmla="*/ 109 109 1"/>
                <a:gd name="G15" fmla="*/ G14 1 109"/>
                <a:gd name="G16" fmla="*/ 135 138 1"/>
                <a:gd name="G17" fmla="*/ G16 1 138"/>
                <a:gd name="G18" fmla="*/ 107 109 1"/>
                <a:gd name="G19" fmla="*/ G18 1 109"/>
                <a:gd name="G20" fmla="*/ 138 138 1"/>
                <a:gd name="G21" fmla="*/ G20 1 138"/>
                <a:gd name="G22" fmla="+- 109 0 0"/>
                <a:gd name="G23" fmla="+- 138 0 0"/>
                <a:gd name="T0" fmla="*/ 107 w 109"/>
                <a:gd name="T1" fmla="*/ 138 h 138"/>
                <a:gd name="T2" fmla="*/ 0 w 109"/>
                <a:gd name="T3" fmla="*/ 2 h 138"/>
                <a:gd name="T4" fmla="*/ 2 w 109"/>
                <a:gd name="T5" fmla="*/ 0 h 138"/>
                <a:gd name="T6" fmla="*/ 109 w 109"/>
                <a:gd name="T7" fmla="*/ 135 h 138"/>
                <a:gd name="T8" fmla="*/ 107 w 109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38">
                  <a:moveTo>
                    <a:pt x="107" y="13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09" y="135"/>
                  </a:lnTo>
                  <a:lnTo>
                    <a:pt x="107" y="13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3" name="Freeform 69"/>
            <p:cNvSpPr>
              <a:spLocks noChangeArrowheads="1"/>
            </p:cNvSpPr>
            <p:nvPr/>
          </p:nvSpPr>
          <p:spPr bwMode="auto">
            <a:xfrm>
              <a:off x="3285" y="2737"/>
              <a:ext cx="131" cy="586"/>
            </a:xfrm>
            <a:custGeom>
              <a:avLst/>
              <a:gdLst>
                <a:gd name="G0" fmla="*/ 64 64 1"/>
                <a:gd name="G1" fmla="*/ G0 1 64"/>
                <a:gd name="G2" fmla="*/ 282 285 1"/>
                <a:gd name="G3" fmla="*/ G2 1 285"/>
                <a:gd name="G4" fmla="*/ 61 64 1"/>
                <a:gd name="G5" fmla="*/ G4 1 64"/>
                <a:gd name="G6" fmla="*/ 285 285 1"/>
                <a:gd name="G7" fmla="*/ G6 1 285"/>
                <a:gd name="G8" fmla="*/ 1 0 0"/>
                <a:gd name="G9" fmla="*/ G8 64 1"/>
                <a:gd name="G10" fmla="*/ G9 1 64"/>
                <a:gd name="G11" fmla="*/ 1 0 0"/>
                <a:gd name="G12" fmla="*/ G11 285 1"/>
                <a:gd name="G13" fmla="*/ G12 1 285"/>
                <a:gd name="G14" fmla="*/ 2 64 1"/>
                <a:gd name="G15" fmla="*/ G14 1 64"/>
                <a:gd name="G16" fmla="*/ 1 0 0"/>
                <a:gd name="G17" fmla="*/ G16 285 1"/>
                <a:gd name="G18" fmla="*/ G17 1 285"/>
                <a:gd name="G19" fmla="*/ 64 64 1"/>
                <a:gd name="G20" fmla="*/ G19 1 64"/>
                <a:gd name="G21" fmla="*/ 282 285 1"/>
                <a:gd name="G22" fmla="*/ G21 1 285"/>
                <a:gd name="G23" fmla="+- 64 0 0"/>
                <a:gd name="G24" fmla="+- 285 0 0"/>
                <a:gd name="T0" fmla="*/ 64 w 64"/>
                <a:gd name="T1" fmla="*/ 282 h 285"/>
                <a:gd name="T2" fmla="*/ 61 w 64"/>
                <a:gd name="T3" fmla="*/ 285 h 285"/>
                <a:gd name="T4" fmla="*/ 0 w 64"/>
                <a:gd name="T5" fmla="*/ 0 h 285"/>
                <a:gd name="T6" fmla="*/ 2 w 64"/>
                <a:gd name="T7" fmla="*/ 0 h 285"/>
                <a:gd name="T8" fmla="*/ 64 w 64"/>
                <a:gd name="T9" fmla="*/ 282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5">
                  <a:moveTo>
                    <a:pt x="64" y="282"/>
                  </a:moveTo>
                  <a:lnTo>
                    <a:pt x="61" y="285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8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4" name="Freeform 70"/>
            <p:cNvSpPr>
              <a:spLocks noChangeArrowheads="1"/>
            </p:cNvSpPr>
            <p:nvPr/>
          </p:nvSpPr>
          <p:spPr bwMode="auto">
            <a:xfrm>
              <a:off x="2570" y="3193"/>
              <a:ext cx="572" cy="473"/>
            </a:xfrm>
            <a:custGeom>
              <a:avLst/>
              <a:gdLst>
                <a:gd name="G0" fmla="*/ 2 278 1"/>
                <a:gd name="G1" fmla="*/ G0 1 278"/>
                <a:gd name="G2" fmla="*/ 230 230 1"/>
                <a:gd name="G3" fmla="*/ G2 1 230"/>
                <a:gd name="G4" fmla="*/ 1 0 0"/>
                <a:gd name="G5" fmla="*/ G4 278 1"/>
                <a:gd name="G6" fmla="*/ G5 1 278"/>
                <a:gd name="G7" fmla="*/ 230 230 1"/>
                <a:gd name="G8" fmla="*/ G7 1 230"/>
                <a:gd name="G9" fmla="*/ 275 278 1"/>
                <a:gd name="G10" fmla="*/ G9 1 278"/>
                <a:gd name="G11" fmla="*/ 1 0 0"/>
                <a:gd name="G12" fmla="*/ G11 230 1"/>
                <a:gd name="G13" fmla="*/ G12 1 230"/>
                <a:gd name="G14" fmla="*/ 278 278 1"/>
                <a:gd name="G15" fmla="*/ G14 1 278"/>
                <a:gd name="G16" fmla="*/ 2 230 1"/>
                <a:gd name="G17" fmla="*/ G16 1 230"/>
                <a:gd name="G18" fmla="*/ 2 278 1"/>
                <a:gd name="G19" fmla="*/ G18 1 278"/>
                <a:gd name="G20" fmla="*/ 230 230 1"/>
                <a:gd name="G21" fmla="*/ G20 1 230"/>
                <a:gd name="G22" fmla="+- 278 0 0"/>
                <a:gd name="G23" fmla="+- 230 0 0"/>
                <a:gd name="T0" fmla="*/ 2 w 278"/>
                <a:gd name="T1" fmla="*/ 230 h 230"/>
                <a:gd name="T2" fmla="*/ 0 w 278"/>
                <a:gd name="T3" fmla="*/ 230 h 230"/>
                <a:gd name="T4" fmla="*/ 275 w 278"/>
                <a:gd name="T5" fmla="*/ 0 h 230"/>
                <a:gd name="T6" fmla="*/ 278 w 278"/>
                <a:gd name="T7" fmla="*/ 2 h 230"/>
                <a:gd name="T8" fmla="*/ 2 w 278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30">
                  <a:moveTo>
                    <a:pt x="2" y="230"/>
                  </a:moveTo>
                  <a:lnTo>
                    <a:pt x="0" y="230"/>
                  </a:lnTo>
                  <a:lnTo>
                    <a:pt x="275" y="0"/>
                  </a:lnTo>
                  <a:lnTo>
                    <a:pt x="278" y="2"/>
                  </a:lnTo>
                  <a:lnTo>
                    <a:pt x="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5" name="Freeform 71"/>
            <p:cNvSpPr>
              <a:spLocks noChangeArrowheads="1"/>
            </p:cNvSpPr>
            <p:nvPr/>
          </p:nvSpPr>
          <p:spPr bwMode="auto">
            <a:xfrm>
              <a:off x="2527" y="3036"/>
              <a:ext cx="615" cy="160"/>
            </a:xfrm>
            <a:custGeom>
              <a:avLst/>
              <a:gdLst>
                <a:gd name="G0" fmla="*/ 296 299 1"/>
                <a:gd name="G1" fmla="*/ G0 1 299"/>
                <a:gd name="G2" fmla="*/ 78 78 1"/>
                <a:gd name="G3" fmla="*/ G2 1 78"/>
                <a:gd name="G4" fmla="*/ 1 0 0"/>
                <a:gd name="G5" fmla="*/ G4 299 1"/>
                <a:gd name="G6" fmla="*/ G5 1 299"/>
                <a:gd name="G7" fmla="*/ 2 78 1"/>
                <a:gd name="G8" fmla="*/ G7 1 78"/>
                <a:gd name="G9" fmla="*/ 2 299 1"/>
                <a:gd name="G10" fmla="*/ G9 1 299"/>
                <a:gd name="G11" fmla="*/ 1 0 0"/>
                <a:gd name="G12" fmla="*/ G11 78 1"/>
                <a:gd name="G13" fmla="*/ G12 1 78"/>
                <a:gd name="G14" fmla="*/ 299 299 1"/>
                <a:gd name="G15" fmla="*/ G14 1 299"/>
                <a:gd name="G16" fmla="*/ 76 78 1"/>
                <a:gd name="G17" fmla="*/ G16 1 78"/>
                <a:gd name="G18" fmla="*/ 296 299 1"/>
                <a:gd name="G19" fmla="*/ G18 1 299"/>
                <a:gd name="G20" fmla="*/ 78 78 1"/>
                <a:gd name="G21" fmla="*/ G20 1 78"/>
                <a:gd name="G22" fmla="+- 299 0 0"/>
                <a:gd name="G23" fmla="+- 78 0 0"/>
                <a:gd name="T0" fmla="*/ 296 w 299"/>
                <a:gd name="T1" fmla="*/ 78 h 78"/>
                <a:gd name="T2" fmla="*/ 0 w 299"/>
                <a:gd name="T3" fmla="*/ 2 h 78"/>
                <a:gd name="T4" fmla="*/ 2 w 299"/>
                <a:gd name="T5" fmla="*/ 0 h 78"/>
                <a:gd name="T6" fmla="*/ 299 w 299"/>
                <a:gd name="T7" fmla="*/ 76 h 78"/>
                <a:gd name="T8" fmla="*/ 296 w 299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78">
                  <a:moveTo>
                    <a:pt x="296" y="7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99" y="76"/>
                  </a:lnTo>
                  <a:lnTo>
                    <a:pt x="296" y="7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6" name="Freeform 72"/>
            <p:cNvSpPr>
              <a:spLocks noChangeArrowheads="1"/>
            </p:cNvSpPr>
            <p:nvPr/>
          </p:nvSpPr>
          <p:spPr bwMode="auto">
            <a:xfrm>
              <a:off x="2512" y="3011"/>
              <a:ext cx="77" cy="648"/>
            </a:xfrm>
            <a:custGeom>
              <a:avLst/>
              <a:gdLst>
                <a:gd name="G0" fmla="*/ 38 38 1"/>
                <a:gd name="G1" fmla="*/ G0 1 38"/>
                <a:gd name="G2" fmla="*/ 315 315 1"/>
                <a:gd name="G3" fmla="*/ G2 1 315"/>
                <a:gd name="G4" fmla="*/ 35 38 1"/>
                <a:gd name="G5" fmla="*/ G4 1 38"/>
                <a:gd name="G6" fmla="*/ 315 315 1"/>
                <a:gd name="G7" fmla="*/ G6 1 315"/>
                <a:gd name="G8" fmla="*/ 1 0 0"/>
                <a:gd name="G9" fmla="*/ G8 38 1"/>
                <a:gd name="G10" fmla="*/ G9 1 38"/>
                <a:gd name="G11" fmla="*/ 1 0 0"/>
                <a:gd name="G12" fmla="*/ G11 315 1"/>
                <a:gd name="G13" fmla="*/ G12 1 315"/>
                <a:gd name="G14" fmla="*/ 4 38 1"/>
                <a:gd name="G15" fmla="*/ G14 1 38"/>
                <a:gd name="G16" fmla="*/ 1 0 0"/>
                <a:gd name="G17" fmla="*/ G16 315 1"/>
                <a:gd name="G18" fmla="*/ G17 1 315"/>
                <a:gd name="G19" fmla="*/ 38 38 1"/>
                <a:gd name="G20" fmla="*/ G19 1 38"/>
                <a:gd name="G21" fmla="*/ 315 315 1"/>
                <a:gd name="G22" fmla="*/ G21 1 315"/>
                <a:gd name="G23" fmla="+- 38 0 0"/>
                <a:gd name="G24" fmla="+- 315 0 0"/>
                <a:gd name="T0" fmla="*/ 38 w 38"/>
                <a:gd name="T1" fmla="*/ 315 h 315"/>
                <a:gd name="T2" fmla="*/ 35 w 38"/>
                <a:gd name="T3" fmla="*/ 315 h 315"/>
                <a:gd name="T4" fmla="*/ 0 w 38"/>
                <a:gd name="T5" fmla="*/ 0 h 315"/>
                <a:gd name="T6" fmla="*/ 4 w 38"/>
                <a:gd name="T7" fmla="*/ 0 h 315"/>
                <a:gd name="T8" fmla="*/ 38 w 38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5">
                  <a:moveTo>
                    <a:pt x="38" y="315"/>
                  </a:moveTo>
                  <a:lnTo>
                    <a:pt x="35" y="315"/>
                  </a:lnTo>
                  <a:lnTo>
                    <a:pt x="0" y="0"/>
                  </a:lnTo>
                  <a:lnTo>
                    <a:pt x="4" y="0"/>
                  </a:lnTo>
                  <a:lnTo>
                    <a:pt x="38" y="3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7" name="Freeform 73"/>
            <p:cNvSpPr>
              <a:spLocks noChangeArrowheads="1"/>
            </p:cNvSpPr>
            <p:nvPr/>
          </p:nvSpPr>
          <p:spPr bwMode="auto">
            <a:xfrm>
              <a:off x="1915" y="3036"/>
              <a:ext cx="615" cy="473"/>
            </a:xfrm>
            <a:custGeom>
              <a:avLst/>
              <a:gdLst>
                <a:gd name="G0" fmla="*/ 2 299 1"/>
                <a:gd name="G1" fmla="*/ G0 1 299"/>
                <a:gd name="G2" fmla="*/ 230 230 1"/>
                <a:gd name="G3" fmla="*/ G2 1 230"/>
                <a:gd name="G4" fmla="*/ 1 0 0"/>
                <a:gd name="G5" fmla="*/ G4 299 1"/>
                <a:gd name="G6" fmla="*/ G5 1 299"/>
                <a:gd name="G7" fmla="*/ 227 230 1"/>
                <a:gd name="G8" fmla="*/ G7 1 230"/>
                <a:gd name="G9" fmla="*/ 297 299 1"/>
                <a:gd name="G10" fmla="*/ G9 1 299"/>
                <a:gd name="G11" fmla="*/ 1 0 0"/>
                <a:gd name="G12" fmla="*/ G11 230 1"/>
                <a:gd name="G13" fmla="*/ G12 1 230"/>
                <a:gd name="G14" fmla="*/ 299 299 1"/>
                <a:gd name="G15" fmla="*/ G14 1 299"/>
                <a:gd name="G16" fmla="*/ 2 230 1"/>
                <a:gd name="G17" fmla="*/ G16 1 230"/>
                <a:gd name="G18" fmla="*/ 2 299 1"/>
                <a:gd name="G19" fmla="*/ G18 1 299"/>
                <a:gd name="G20" fmla="*/ 230 230 1"/>
                <a:gd name="G21" fmla="*/ G20 1 230"/>
                <a:gd name="G22" fmla="+- 299 0 0"/>
                <a:gd name="G23" fmla="+- 230 0 0"/>
                <a:gd name="T0" fmla="*/ 2 w 299"/>
                <a:gd name="T1" fmla="*/ 230 h 230"/>
                <a:gd name="T2" fmla="*/ 0 w 299"/>
                <a:gd name="T3" fmla="*/ 227 h 230"/>
                <a:gd name="T4" fmla="*/ 297 w 299"/>
                <a:gd name="T5" fmla="*/ 0 h 230"/>
                <a:gd name="T6" fmla="*/ 299 w 299"/>
                <a:gd name="T7" fmla="*/ 2 h 230"/>
                <a:gd name="T8" fmla="*/ 2 w 299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230">
                  <a:moveTo>
                    <a:pt x="2" y="230"/>
                  </a:moveTo>
                  <a:lnTo>
                    <a:pt x="0" y="227"/>
                  </a:lnTo>
                  <a:lnTo>
                    <a:pt x="297" y="0"/>
                  </a:lnTo>
                  <a:lnTo>
                    <a:pt x="299" y="2"/>
                  </a:lnTo>
                  <a:lnTo>
                    <a:pt x="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8" name="Freeform 74"/>
            <p:cNvSpPr>
              <a:spLocks noChangeArrowheads="1"/>
            </p:cNvSpPr>
            <p:nvPr/>
          </p:nvSpPr>
          <p:spPr bwMode="auto">
            <a:xfrm>
              <a:off x="1556" y="2449"/>
              <a:ext cx="681" cy="13"/>
            </a:xfrm>
            <a:custGeom>
              <a:avLst/>
              <a:gdLst>
                <a:gd name="G0" fmla="*/ 331 331 1"/>
                <a:gd name="G1" fmla="*/ G0 1 331"/>
                <a:gd name="G2" fmla="*/ 7 7 1"/>
                <a:gd name="G3" fmla="*/ G2 1 7"/>
                <a:gd name="G4" fmla="*/ 1 0 0"/>
                <a:gd name="G5" fmla="*/ G4 331 1"/>
                <a:gd name="G6" fmla="*/ G5 1 331"/>
                <a:gd name="G7" fmla="*/ 2 7 1"/>
                <a:gd name="G8" fmla="*/ G7 1 7"/>
                <a:gd name="G9" fmla="*/ 1 0 0"/>
                <a:gd name="G10" fmla="*/ G9 331 1"/>
                <a:gd name="G11" fmla="*/ G10 1 331"/>
                <a:gd name="G12" fmla="*/ 1 0 0"/>
                <a:gd name="G13" fmla="*/ G12 7 1"/>
                <a:gd name="G14" fmla="*/ G13 1 7"/>
                <a:gd name="G15" fmla="*/ 331 331 1"/>
                <a:gd name="G16" fmla="*/ G15 1 331"/>
                <a:gd name="G17" fmla="*/ 5 7 1"/>
                <a:gd name="G18" fmla="*/ G17 1 7"/>
                <a:gd name="G19" fmla="*/ 331 331 1"/>
                <a:gd name="G20" fmla="*/ G19 1 331"/>
                <a:gd name="G21" fmla="*/ 7 7 1"/>
                <a:gd name="G22" fmla="*/ G21 1 7"/>
                <a:gd name="G23" fmla="+- 331 0 0"/>
                <a:gd name="G24" fmla="+- 7 0 0"/>
                <a:gd name="T0" fmla="*/ 331 w 331"/>
                <a:gd name="T1" fmla="*/ 7 h 7"/>
                <a:gd name="T2" fmla="*/ 0 w 331"/>
                <a:gd name="T3" fmla="*/ 2 h 7"/>
                <a:gd name="T4" fmla="*/ 0 w 331"/>
                <a:gd name="T5" fmla="*/ 0 h 7"/>
                <a:gd name="T6" fmla="*/ 331 w 331"/>
                <a:gd name="T7" fmla="*/ 5 h 7"/>
                <a:gd name="T8" fmla="*/ 331 w 3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7">
                  <a:moveTo>
                    <a:pt x="331" y="7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31" y="5"/>
                  </a:lnTo>
                  <a:lnTo>
                    <a:pt x="331" y="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19" name="Freeform 75"/>
            <p:cNvSpPr>
              <a:spLocks noChangeArrowheads="1"/>
            </p:cNvSpPr>
            <p:nvPr/>
          </p:nvSpPr>
          <p:spPr bwMode="auto">
            <a:xfrm>
              <a:off x="1734" y="2459"/>
              <a:ext cx="508" cy="555"/>
            </a:xfrm>
            <a:custGeom>
              <a:avLst/>
              <a:gdLst>
                <a:gd name="G0" fmla="*/ 1 0 0"/>
                <a:gd name="G1" fmla="*/ G0 247 1"/>
                <a:gd name="G2" fmla="*/ G1 1 247"/>
                <a:gd name="G3" fmla="*/ 270 270 1"/>
                <a:gd name="G4" fmla="*/ G3 1 270"/>
                <a:gd name="G5" fmla="*/ 1 0 0"/>
                <a:gd name="G6" fmla="*/ G5 247 1"/>
                <a:gd name="G7" fmla="*/ G6 1 247"/>
                <a:gd name="G8" fmla="*/ 268 270 1"/>
                <a:gd name="G9" fmla="*/ G8 1 270"/>
                <a:gd name="G10" fmla="*/ 245 247 1"/>
                <a:gd name="G11" fmla="*/ G10 1 247"/>
                <a:gd name="G12" fmla="*/ 1 0 0"/>
                <a:gd name="G13" fmla="*/ G12 270 1"/>
                <a:gd name="G14" fmla="*/ G13 1 270"/>
                <a:gd name="G15" fmla="*/ 247 247 1"/>
                <a:gd name="G16" fmla="*/ G15 1 247"/>
                <a:gd name="G17" fmla="*/ 2 270 1"/>
                <a:gd name="G18" fmla="*/ G17 1 270"/>
                <a:gd name="G19" fmla="*/ 1 0 0"/>
                <a:gd name="G20" fmla="*/ G19 247 1"/>
                <a:gd name="G21" fmla="*/ G20 1 247"/>
                <a:gd name="G22" fmla="*/ 270 270 1"/>
                <a:gd name="G23" fmla="*/ G22 1 270"/>
                <a:gd name="G24" fmla="+- 247 0 0"/>
                <a:gd name="G25" fmla="+- 270 0 0"/>
                <a:gd name="T0" fmla="*/ 0 w 247"/>
                <a:gd name="T1" fmla="*/ 270 h 270"/>
                <a:gd name="T2" fmla="*/ 0 w 247"/>
                <a:gd name="T3" fmla="*/ 268 h 270"/>
                <a:gd name="T4" fmla="*/ 245 w 247"/>
                <a:gd name="T5" fmla="*/ 0 h 270"/>
                <a:gd name="T6" fmla="*/ 247 w 247"/>
                <a:gd name="T7" fmla="*/ 2 h 270"/>
                <a:gd name="T8" fmla="*/ 0 w 247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270">
                  <a:moveTo>
                    <a:pt x="0" y="270"/>
                  </a:moveTo>
                  <a:lnTo>
                    <a:pt x="0" y="268"/>
                  </a:lnTo>
                  <a:lnTo>
                    <a:pt x="245" y="0"/>
                  </a:lnTo>
                  <a:lnTo>
                    <a:pt x="247" y="2"/>
                  </a:lnTo>
                  <a:lnTo>
                    <a:pt x="0" y="27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0" name="Freeform 76"/>
            <p:cNvSpPr>
              <a:spLocks noChangeArrowheads="1"/>
            </p:cNvSpPr>
            <p:nvPr/>
          </p:nvSpPr>
          <p:spPr bwMode="auto">
            <a:xfrm>
              <a:off x="1043" y="2200"/>
              <a:ext cx="685" cy="864"/>
            </a:xfrm>
            <a:custGeom>
              <a:avLst/>
              <a:gdLst>
                <a:gd name="G0" fmla="*/ 330 333 1"/>
                <a:gd name="G1" fmla="*/ G0 1 333"/>
                <a:gd name="G2" fmla="*/ 420 420 1"/>
                <a:gd name="G3" fmla="*/ G2 1 420"/>
                <a:gd name="G4" fmla="*/ 1 0 0"/>
                <a:gd name="G5" fmla="*/ G4 333 1"/>
                <a:gd name="G6" fmla="*/ G5 1 333"/>
                <a:gd name="G7" fmla="*/ 2 420 1"/>
                <a:gd name="G8" fmla="*/ G7 1 420"/>
                <a:gd name="G9" fmla="*/ 2 333 1"/>
                <a:gd name="G10" fmla="*/ G9 1 333"/>
                <a:gd name="G11" fmla="*/ 1 0 0"/>
                <a:gd name="G12" fmla="*/ G11 420 1"/>
                <a:gd name="G13" fmla="*/ G12 1 420"/>
                <a:gd name="G14" fmla="*/ 333 333 1"/>
                <a:gd name="G15" fmla="*/ G14 1 333"/>
                <a:gd name="G16" fmla="*/ 417 420 1"/>
                <a:gd name="G17" fmla="*/ G16 1 420"/>
                <a:gd name="G18" fmla="*/ 330 333 1"/>
                <a:gd name="G19" fmla="*/ G18 1 333"/>
                <a:gd name="G20" fmla="*/ 420 420 1"/>
                <a:gd name="G21" fmla="*/ G20 1 420"/>
                <a:gd name="G22" fmla="+- 333 0 0"/>
                <a:gd name="G23" fmla="+- 420 0 0"/>
                <a:gd name="T0" fmla="*/ 330 w 333"/>
                <a:gd name="T1" fmla="*/ 420 h 420"/>
                <a:gd name="T2" fmla="*/ 0 w 333"/>
                <a:gd name="T3" fmla="*/ 2 h 420"/>
                <a:gd name="T4" fmla="*/ 2 w 333"/>
                <a:gd name="T5" fmla="*/ 0 h 420"/>
                <a:gd name="T6" fmla="*/ 333 w 333"/>
                <a:gd name="T7" fmla="*/ 417 h 420"/>
                <a:gd name="T8" fmla="*/ 330 w 333"/>
                <a:gd name="T9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420">
                  <a:moveTo>
                    <a:pt x="330" y="42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33" y="417"/>
                  </a:lnTo>
                  <a:lnTo>
                    <a:pt x="330" y="42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1" name="Freeform 77"/>
            <p:cNvSpPr>
              <a:spLocks noChangeArrowheads="1"/>
            </p:cNvSpPr>
            <p:nvPr/>
          </p:nvSpPr>
          <p:spPr bwMode="auto">
            <a:xfrm>
              <a:off x="2972" y="811"/>
              <a:ext cx="493" cy="203"/>
            </a:xfrm>
            <a:custGeom>
              <a:avLst/>
              <a:gdLst>
                <a:gd name="G0" fmla="*/ 237 240 1"/>
                <a:gd name="G1" fmla="*/ G0 1 240"/>
                <a:gd name="G2" fmla="*/ 99 99 1"/>
                <a:gd name="G3" fmla="*/ G2 1 99"/>
                <a:gd name="G4" fmla="*/ 1 0 0"/>
                <a:gd name="G5" fmla="*/ G4 240 1"/>
                <a:gd name="G6" fmla="*/ G5 1 240"/>
                <a:gd name="G7" fmla="*/ 2 99 1"/>
                <a:gd name="G8" fmla="*/ G7 1 99"/>
                <a:gd name="G9" fmla="*/ 1 0 0"/>
                <a:gd name="G10" fmla="*/ G9 240 1"/>
                <a:gd name="G11" fmla="*/ G10 1 240"/>
                <a:gd name="G12" fmla="*/ 1 0 0"/>
                <a:gd name="G13" fmla="*/ G12 99 1"/>
                <a:gd name="G14" fmla="*/ G13 1 99"/>
                <a:gd name="G15" fmla="*/ 240 240 1"/>
                <a:gd name="G16" fmla="*/ G15 1 240"/>
                <a:gd name="G17" fmla="*/ 97 99 1"/>
                <a:gd name="G18" fmla="*/ G17 1 99"/>
                <a:gd name="G19" fmla="*/ 237 240 1"/>
                <a:gd name="G20" fmla="*/ G19 1 240"/>
                <a:gd name="G21" fmla="*/ 99 99 1"/>
                <a:gd name="G22" fmla="*/ G21 1 99"/>
                <a:gd name="G23" fmla="+- 240 0 0"/>
                <a:gd name="G24" fmla="+- 99 0 0"/>
                <a:gd name="T0" fmla="*/ 237 w 240"/>
                <a:gd name="T1" fmla="*/ 99 h 99"/>
                <a:gd name="T2" fmla="*/ 0 w 240"/>
                <a:gd name="T3" fmla="*/ 2 h 99"/>
                <a:gd name="T4" fmla="*/ 0 w 240"/>
                <a:gd name="T5" fmla="*/ 0 h 99"/>
                <a:gd name="T6" fmla="*/ 240 w 240"/>
                <a:gd name="T7" fmla="*/ 97 h 99"/>
                <a:gd name="T8" fmla="*/ 237 w 2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99">
                  <a:moveTo>
                    <a:pt x="237" y="99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0" y="97"/>
                  </a:lnTo>
                  <a:lnTo>
                    <a:pt x="237" y="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2" name="Freeform 78"/>
            <p:cNvSpPr>
              <a:spLocks noChangeArrowheads="1"/>
            </p:cNvSpPr>
            <p:nvPr/>
          </p:nvSpPr>
          <p:spPr bwMode="auto">
            <a:xfrm>
              <a:off x="1435" y="1001"/>
              <a:ext cx="230" cy="817"/>
            </a:xfrm>
            <a:custGeom>
              <a:avLst/>
              <a:gdLst>
                <a:gd name="G0" fmla="*/ 2 112 1"/>
                <a:gd name="G1" fmla="*/ G0 1 112"/>
                <a:gd name="G2" fmla="*/ 397 397 1"/>
                <a:gd name="G3" fmla="*/ G2 1 397"/>
                <a:gd name="G4" fmla="*/ 1 0 0"/>
                <a:gd name="G5" fmla="*/ G4 112 1"/>
                <a:gd name="G6" fmla="*/ G5 1 112"/>
                <a:gd name="G7" fmla="*/ 397 397 1"/>
                <a:gd name="G8" fmla="*/ G7 1 397"/>
                <a:gd name="G9" fmla="*/ 109 112 1"/>
                <a:gd name="G10" fmla="*/ G9 1 112"/>
                <a:gd name="G11" fmla="*/ 1 0 0"/>
                <a:gd name="G12" fmla="*/ G11 397 1"/>
                <a:gd name="G13" fmla="*/ G12 1 397"/>
                <a:gd name="G14" fmla="*/ 112 112 1"/>
                <a:gd name="G15" fmla="*/ G14 1 112"/>
                <a:gd name="G16" fmla="*/ 3 397 1"/>
                <a:gd name="G17" fmla="*/ G16 1 397"/>
                <a:gd name="G18" fmla="*/ 2 112 1"/>
                <a:gd name="G19" fmla="*/ G18 1 112"/>
                <a:gd name="G20" fmla="*/ 397 397 1"/>
                <a:gd name="G21" fmla="*/ G20 1 397"/>
                <a:gd name="G22" fmla="+- 112 0 0"/>
                <a:gd name="G23" fmla="+- 397 0 0"/>
                <a:gd name="T0" fmla="*/ 2 w 112"/>
                <a:gd name="T1" fmla="*/ 397 h 397"/>
                <a:gd name="T2" fmla="*/ 0 w 112"/>
                <a:gd name="T3" fmla="*/ 397 h 397"/>
                <a:gd name="T4" fmla="*/ 109 w 112"/>
                <a:gd name="T5" fmla="*/ 0 h 397"/>
                <a:gd name="T6" fmla="*/ 112 w 112"/>
                <a:gd name="T7" fmla="*/ 3 h 397"/>
                <a:gd name="T8" fmla="*/ 2 w 112"/>
                <a:gd name="T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397">
                  <a:moveTo>
                    <a:pt x="2" y="397"/>
                  </a:moveTo>
                  <a:lnTo>
                    <a:pt x="0" y="397"/>
                  </a:lnTo>
                  <a:lnTo>
                    <a:pt x="109" y="0"/>
                  </a:lnTo>
                  <a:lnTo>
                    <a:pt x="112" y="3"/>
                  </a:lnTo>
                  <a:lnTo>
                    <a:pt x="2" y="3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3" name="Freeform 79"/>
            <p:cNvSpPr>
              <a:spLocks noChangeArrowheads="1"/>
            </p:cNvSpPr>
            <p:nvPr/>
          </p:nvSpPr>
          <p:spPr bwMode="auto">
            <a:xfrm>
              <a:off x="1015" y="1812"/>
              <a:ext cx="423" cy="372"/>
            </a:xfrm>
            <a:custGeom>
              <a:avLst/>
              <a:gdLst>
                <a:gd name="G0" fmla="*/ 2 206 1"/>
                <a:gd name="G1" fmla="*/ G0 1 206"/>
                <a:gd name="G2" fmla="*/ 181 181 1"/>
                <a:gd name="G3" fmla="*/ G2 1 181"/>
                <a:gd name="G4" fmla="*/ 1 0 0"/>
                <a:gd name="G5" fmla="*/ G4 206 1"/>
                <a:gd name="G6" fmla="*/ G5 1 206"/>
                <a:gd name="G7" fmla="*/ 178 181 1"/>
                <a:gd name="G8" fmla="*/ G7 1 181"/>
                <a:gd name="G9" fmla="*/ 204 206 1"/>
                <a:gd name="G10" fmla="*/ G9 1 206"/>
                <a:gd name="G11" fmla="*/ 1 0 0"/>
                <a:gd name="G12" fmla="*/ G11 181 1"/>
                <a:gd name="G13" fmla="*/ G12 1 181"/>
                <a:gd name="G14" fmla="*/ 206 206 1"/>
                <a:gd name="G15" fmla="*/ G14 1 206"/>
                <a:gd name="G16" fmla="*/ 3 181 1"/>
                <a:gd name="G17" fmla="*/ G16 1 181"/>
                <a:gd name="G18" fmla="*/ 2 206 1"/>
                <a:gd name="G19" fmla="*/ G18 1 206"/>
                <a:gd name="G20" fmla="*/ 181 181 1"/>
                <a:gd name="G21" fmla="*/ G20 1 181"/>
                <a:gd name="G22" fmla="+- 206 0 0"/>
                <a:gd name="G23" fmla="+- 181 0 0"/>
                <a:gd name="T0" fmla="*/ 2 w 206"/>
                <a:gd name="T1" fmla="*/ 181 h 181"/>
                <a:gd name="T2" fmla="*/ 0 w 206"/>
                <a:gd name="T3" fmla="*/ 178 h 181"/>
                <a:gd name="T4" fmla="*/ 204 w 206"/>
                <a:gd name="T5" fmla="*/ 0 h 181"/>
                <a:gd name="T6" fmla="*/ 206 w 206"/>
                <a:gd name="T7" fmla="*/ 3 h 181"/>
                <a:gd name="T8" fmla="*/ 2 w 206"/>
                <a:gd name="T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181">
                  <a:moveTo>
                    <a:pt x="2" y="181"/>
                  </a:moveTo>
                  <a:lnTo>
                    <a:pt x="0" y="178"/>
                  </a:lnTo>
                  <a:lnTo>
                    <a:pt x="204" y="0"/>
                  </a:lnTo>
                  <a:lnTo>
                    <a:pt x="206" y="3"/>
                  </a:lnTo>
                  <a:lnTo>
                    <a:pt x="2" y="18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4" name="Freeform 80"/>
            <p:cNvSpPr>
              <a:spLocks noChangeArrowheads="1"/>
            </p:cNvSpPr>
            <p:nvPr/>
          </p:nvSpPr>
          <p:spPr bwMode="auto">
            <a:xfrm>
              <a:off x="1431" y="1808"/>
              <a:ext cx="390" cy="38"/>
            </a:xfrm>
            <a:custGeom>
              <a:avLst/>
              <a:gdLst>
                <a:gd name="G0" fmla="*/ 190 190 1"/>
                <a:gd name="G1" fmla="*/ G0 1 190"/>
                <a:gd name="G2" fmla="*/ 19 19 1"/>
                <a:gd name="G3" fmla="*/ G2 1 19"/>
                <a:gd name="G4" fmla="*/ 1 0 0"/>
                <a:gd name="G5" fmla="*/ G4 190 1"/>
                <a:gd name="G6" fmla="*/ G5 1 190"/>
                <a:gd name="G7" fmla="*/ 2 19 1"/>
                <a:gd name="G8" fmla="*/ G7 1 19"/>
                <a:gd name="G9" fmla="*/ 1 0 0"/>
                <a:gd name="G10" fmla="*/ G9 190 1"/>
                <a:gd name="G11" fmla="*/ G10 1 190"/>
                <a:gd name="G12" fmla="*/ 1 0 0"/>
                <a:gd name="G13" fmla="*/ G12 19 1"/>
                <a:gd name="G14" fmla="*/ G13 1 19"/>
                <a:gd name="G15" fmla="*/ 190 190 1"/>
                <a:gd name="G16" fmla="*/ G15 1 190"/>
                <a:gd name="G17" fmla="*/ 17 19 1"/>
                <a:gd name="G18" fmla="*/ G17 1 19"/>
                <a:gd name="G19" fmla="*/ 190 190 1"/>
                <a:gd name="G20" fmla="*/ G19 1 190"/>
                <a:gd name="G21" fmla="*/ 19 19 1"/>
                <a:gd name="G22" fmla="*/ G21 1 19"/>
                <a:gd name="G23" fmla="+- 190 0 0"/>
                <a:gd name="G24" fmla="+- 19 0 0"/>
                <a:gd name="T0" fmla="*/ 190 w 190"/>
                <a:gd name="T1" fmla="*/ 19 h 19"/>
                <a:gd name="T2" fmla="*/ 0 w 190"/>
                <a:gd name="T3" fmla="*/ 2 h 19"/>
                <a:gd name="T4" fmla="*/ 0 w 190"/>
                <a:gd name="T5" fmla="*/ 0 h 19"/>
                <a:gd name="T6" fmla="*/ 190 w 190"/>
                <a:gd name="T7" fmla="*/ 17 h 19"/>
                <a:gd name="T8" fmla="*/ 190 w 190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">
                  <a:moveTo>
                    <a:pt x="190" y="19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90" y="17"/>
                  </a:lnTo>
                  <a:lnTo>
                    <a:pt x="190" y="1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5" name="Freeform 81"/>
            <p:cNvSpPr>
              <a:spLocks noChangeArrowheads="1"/>
            </p:cNvSpPr>
            <p:nvPr/>
          </p:nvSpPr>
          <p:spPr bwMode="auto">
            <a:xfrm>
              <a:off x="1161" y="1470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6" name="Freeform 82"/>
            <p:cNvSpPr>
              <a:spLocks noChangeArrowheads="1"/>
            </p:cNvSpPr>
            <p:nvPr/>
          </p:nvSpPr>
          <p:spPr bwMode="auto">
            <a:xfrm>
              <a:off x="986" y="2126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2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6" y="2"/>
                  </a:cubicBezTo>
                  <a:cubicBezTo>
                    <a:pt x="11" y="0"/>
                    <a:pt x="16" y="3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7" name="Freeform 83"/>
            <p:cNvSpPr>
              <a:spLocks noChangeArrowheads="1"/>
            </p:cNvSpPr>
            <p:nvPr/>
          </p:nvSpPr>
          <p:spPr bwMode="auto">
            <a:xfrm>
              <a:off x="1385" y="178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8" name="Freeform 84"/>
            <p:cNvSpPr>
              <a:spLocks noChangeArrowheads="1"/>
            </p:cNvSpPr>
            <p:nvPr/>
          </p:nvSpPr>
          <p:spPr bwMode="auto">
            <a:xfrm>
              <a:off x="1769" y="1794"/>
              <a:ext cx="100" cy="96"/>
            </a:xfrm>
            <a:custGeom>
              <a:avLst/>
              <a:gdLst>
                <a:gd name="G0" fmla="*/ 19 21 1"/>
                <a:gd name="G1" fmla="*/ G0 1 21"/>
                <a:gd name="G2" fmla="*/ 7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7 20 1"/>
                <a:gd name="G19" fmla="*/ G18 1 20"/>
                <a:gd name="G20" fmla="+- 21 0 0"/>
                <a:gd name="G21" fmla="+- 20 0 0"/>
                <a:gd name="T0" fmla="*/ 19 w 21"/>
                <a:gd name="T1" fmla="*/ 7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7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10" y="20"/>
                    <a:pt x="4" y="18"/>
                    <a:pt x="2" y="14"/>
                  </a:cubicBezTo>
                  <a:cubicBezTo>
                    <a:pt x="0" y="9"/>
                    <a:pt x="3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29" name="Freeform 85"/>
            <p:cNvSpPr>
              <a:spLocks noChangeArrowheads="1"/>
            </p:cNvSpPr>
            <p:nvPr/>
          </p:nvSpPr>
          <p:spPr bwMode="auto">
            <a:xfrm>
              <a:off x="2082" y="1804"/>
              <a:ext cx="96" cy="96"/>
            </a:xfrm>
            <a:custGeom>
              <a:avLst/>
              <a:gdLst>
                <a:gd name="G0" fmla="*/ 18 20 1"/>
                <a:gd name="G1" fmla="*/ G0 1 20"/>
                <a:gd name="G2" fmla="*/ 6 20 1"/>
                <a:gd name="G3" fmla="*/ G2 1 20"/>
                <a:gd name="G4" fmla="*/ 14 20 1"/>
                <a:gd name="G5" fmla="*/ G4 1 20"/>
                <a:gd name="G6" fmla="*/ 18 20 1"/>
                <a:gd name="G7" fmla="*/ G6 1 20"/>
                <a:gd name="G8" fmla="*/ 2 20 1"/>
                <a:gd name="G9" fmla="*/ G8 1 20"/>
                <a:gd name="G10" fmla="*/ 14 20 1"/>
                <a:gd name="G11" fmla="*/ G10 1 20"/>
                <a:gd name="G12" fmla="*/ 6 20 1"/>
                <a:gd name="G13" fmla="*/ G12 1 20"/>
                <a:gd name="G14" fmla="*/ 2 20 1"/>
                <a:gd name="G15" fmla="*/ G14 1 20"/>
                <a:gd name="G16" fmla="*/ 18 20 1"/>
                <a:gd name="G17" fmla="*/ G16 1 20"/>
                <a:gd name="G18" fmla="*/ 6 20 1"/>
                <a:gd name="G19" fmla="*/ G18 1 20"/>
                <a:gd name="G20" fmla="+- 20 0 0"/>
                <a:gd name="G21" fmla="+- 20 0 0"/>
                <a:gd name="T0" fmla="*/ 18 w 20"/>
                <a:gd name="T1" fmla="*/ 6 h 20"/>
                <a:gd name="T2" fmla="*/ 14 w 20"/>
                <a:gd name="T3" fmla="*/ 18 h 20"/>
                <a:gd name="T4" fmla="*/ 2 w 20"/>
                <a:gd name="T5" fmla="*/ 14 h 20"/>
                <a:gd name="T6" fmla="*/ 6 w 20"/>
                <a:gd name="T7" fmla="*/ 2 h 20"/>
                <a:gd name="T8" fmla="*/ 18 w 20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8" y="6"/>
                  </a:moveTo>
                  <a:cubicBezTo>
                    <a:pt x="20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0" name="Freeform 86"/>
            <p:cNvSpPr>
              <a:spLocks noChangeArrowheads="1"/>
            </p:cNvSpPr>
            <p:nvPr/>
          </p:nvSpPr>
          <p:spPr bwMode="auto">
            <a:xfrm>
              <a:off x="1870" y="1025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1" name="Freeform 87"/>
            <p:cNvSpPr>
              <a:spLocks noChangeArrowheads="1"/>
            </p:cNvSpPr>
            <p:nvPr/>
          </p:nvSpPr>
          <p:spPr bwMode="auto">
            <a:xfrm>
              <a:off x="1626" y="947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2" name="Freeform 88"/>
            <p:cNvSpPr>
              <a:spLocks noChangeArrowheads="1"/>
            </p:cNvSpPr>
            <p:nvPr/>
          </p:nvSpPr>
          <p:spPr bwMode="auto">
            <a:xfrm>
              <a:off x="1503" y="2389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3" name="Freeform 89"/>
            <p:cNvSpPr>
              <a:spLocks noChangeArrowheads="1"/>
            </p:cNvSpPr>
            <p:nvPr/>
          </p:nvSpPr>
          <p:spPr bwMode="auto">
            <a:xfrm>
              <a:off x="1235" y="2972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4" name="Freeform 90"/>
            <p:cNvSpPr>
              <a:spLocks noChangeArrowheads="1"/>
            </p:cNvSpPr>
            <p:nvPr/>
          </p:nvSpPr>
          <p:spPr bwMode="auto">
            <a:xfrm>
              <a:off x="1684" y="3001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5" name="Freeform 91"/>
            <p:cNvSpPr>
              <a:spLocks noChangeArrowheads="1"/>
            </p:cNvSpPr>
            <p:nvPr/>
          </p:nvSpPr>
          <p:spPr bwMode="auto">
            <a:xfrm>
              <a:off x="2613" y="2546"/>
              <a:ext cx="102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10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6" name="Freeform 92"/>
            <p:cNvSpPr>
              <a:spLocks noChangeArrowheads="1"/>
            </p:cNvSpPr>
            <p:nvPr/>
          </p:nvSpPr>
          <p:spPr bwMode="auto">
            <a:xfrm>
              <a:off x="2199" y="2414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7" name="Freeform 93"/>
            <p:cNvSpPr>
              <a:spLocks noChangeArrowheads="1"/>
            </p:cNvSpPr>
            <p:nvPr/>
          </p:nvSpPr>
          <p:spPr bwMode="auto">
            <a:xfrm>
              <a:off x="2840" y="1647"/>
              <a:ext cx="102" cy="100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8" name="Freeform 94"/>
            <p:cNvSpPr>
              <a:spLocks noChangeArrowheads="1"/>
            </p:cNvSpPr>
            <p:nvPr/>
          </p:nvSpPr>
          <p:spPr bwMode="auto">
            <a:xfrm>
              <a:off x="2453" y="1857"/>
              <a:ext cx="102" cy="96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39" name="Freeform 95"/>
            <p:cNvSpPr>
              <a:spLocks noChangeArrowheads="1"/>
            </p:cNvSpPr>
            <p:nvPr/>
          </p:nvSpPr>
          <p:spPr bwMode="auto">
            <a:xfrm>
              <a:off x="3118" y="1132"/>
              <a:ext cx="102" cy="98"/>
            </a:xfrm>
            <a:custGeom>
              <a:avLst/>
              <a:gdLst>
                <a:gd name="G0" fmla="*/ 18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3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8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8 w 21"/>
                <a:gd name="T1" fmla="*/ 6 h 20"/>
                <a:gd name="T2" fmla="*/ 14 w 21"/>
                <a:gd name="T3" fmla="*/ 18 h 20"/>
                <a:gd name="T4" fmla="*/ 2 w 21"/>
                <a:gd name="T5" fmla="*/ 13 h 20"/>
                <a:gd name="T6" fmla="*/ 7 w 21"/>
                <a:gd name="T7" fmla="*/ 2 h 20"/>
                <a:gd name="T8" fmla="*/ 18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8" y="6"/>
                  </a:moveTo>
                  <a:cubicBezTo>
                    <a:pt x="21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3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0" name="Freeform 96"/>
            <p:cNvSpPr>
              <a:spLocks noChangeArrowheads="1"/>
            </p:cNvSpPr>
            <p:nvPr/>
          </p:nvSpPr>
          <p:spPr bwMode="auto">
            <a:xfrm>
              <a:off x="2345" y="1172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1" name="Freeform 97"/>
            <p:cNvSpPr>
              <a:spLocks noChangeArrowheads="1"/>
            </p:cNvSpPr>
            <p:nvPr/>
          </p:nvSpPr>
          <p:spPr bwMode="auto">
            <a:xfrm>
              <a:off x="2943" y="790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2" name="Freeform 98"/>
            <p:cNvSpPr>
              <a:spLocks noChangeArrowheads="1"/>
            </p:cNvSpPr>
            <p:nvPr/>
          </p:nvSpPr>
          <p:spPr bwMode="auto">
            <a:xfrm>
              <a:off x="2374" y="619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3" name="Freeform 99"/>
            <p:cNvSpPr>
              <a:spLocks noChangeArrowheads="1"/>
            </p:cNvSpPr>
            <p:nvPr/>
          </p:nvSpPr>
          <p:spPr bwMode="auto">
            <a:xfrm>
              <a:off x="3225" y="267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5" y="18"/>
                    <a:pt x="2" y="14"/>
                  </a:cubicBezTo>
                  <a:cubicBezTo>
                    <a:pt x="0" y="9"/>
                    <a:pt x="3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4" name="Freeform 100"/>
            <p:cNvSpPr>
              <a:spLocks noChangeArrowheads="1"/>
            </p:cNvSpPr>
            <p:nvPr/>
          </p:nvSpPr>
          <p:spPr bwMode="auto">
            <a:xfrm>
              <a:off x="2467" y="2976"/>
              <a:ext cx="102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5" name="Freeform 101"/>
            <p:cNvSpPr>
              <a:spLocks noChangeArrowheads="1"/>
            </p:cNvSpPr>
            <p:nvPr/>
          </p:nvSpPr>
          <p:spPr bwMode="auto">
            <a:xfrm>
              <a:off x="2535" y="3602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6" name="Freeform 102"/>
            <p:cNvSpPr>
              <a:spLocks noChangeArrowheads="1"/>
            </p:cNvSpPr>
            <p:nvPr/>
          </p:nvSpPr>
          <p:spPr bwMode="auto">
            <a:xfrm>
              <a:off x="1865" y="3481"/>
              <a:ext cx="98" cy="96"/>
            </a:xfrm>
            <a:custGeom>
              <a:avLst/>
              <a:gdLst>
                <a:gd name="G0" fmla="*/ 18 20 1"/>
                <a:gd name="G1" fmla="*/ G0 1 20"/>
                <a:gd name="G2" fmla="*/ 6 20 1"/>
                <a:gd name="G3" fmla="*/ G2 1 20"/>
                <a:gd name="G4" fmla="*/ 14 20 1"/>
                <a:gd name="G5" fmla="*/ G4 1 20"/>
                <a:gd name="G6" fmla="*/ 18 20 1"/>
                <a:gd name="G7" fmla="*/ G6 1 20"/>
                <a:gd name="G8" fmla="*/ 2 20 1"/>
                <a:gd name="G9" fmla="*/ G8 1 20"/>
                <a:gd name="G10" fmla="*/ 14 20 1"/>
                <a:gd name="G11" fmla="*/ G10 1 20"/>
                <a:gd name="G12" fmla="*/ 6 20 1"/>
                <a:gd name="G13" fmla="*/ G12 1 20"/>
                <a:gd name="G14" fmla="*/ 2 20 1"/>
                <a:gd name="G15" fmla="*/ G14 1 20"/>
                <a:gd name="G16" fmla="*/ 18 20 1"/>
                <a:gd name="G17" fmla="*/ G16 1 20"/>
                <a:gd name="G18" fmla="*/ 6 20 1"/>
                <a:gd name="G19" fmla="*/ G18 1 20"/>
                <a:gd name="G20" fmla="+- 20 0 0"/>
                <a:gd name="G21" fmla="+- 20 0 0"/>
                <a:gd name="T0" fmla="*/ 18 w 20"/>
                <a:gd name="T1" fmla="*/ 6 h 20"/>
                <a:gd name="T2" fmla="*/ 14 w 20"/>
                <a:gd name="T3" fmla="*/ 18 h 20"/>
                <a:gd name="T4" fmla="*/ 2 w 20"/>
                <a:gd name="T5" fmla="*/ 14 h 20"/>
                <a:gd name="T6" fmla="*/ 6 w 20"/>
                <a:gd name="T7" fmla="*/ 2 h 20"/>
                <a:gd name="T8" fmla="*/ 18 w 20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8" y="6"/>
                  </a:moveTo>
                  <a:cubicBezTo>
                    <a:pt x="20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7" name="Freeform 103"/>
            <p:cNvSpPr>
              <a:spLocks noChangeArrowheads="1"/>
            </p:cNvSpPr>
            <p:nvPr/>
          </p:nvSpPr>
          <p:spPr bwMode="auto">
            <a:xfrm>
              <a:off x="3371" y="3304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8" name="Freeform 104"/>
            <p:cNvSpPr>
              <a:spLocks noChangeArrowheads="1"/>
            </p:cNvSpPr>
            <p:nvPr/>
          </p:nvSpPr>
          <p:spPr bwMode="auto">
            <a:xfrm>
              <a:off x="3089" y="314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49" name="Freeform 105"/>
            <p:cNvSpPr>
              <a:spLocks noChangeArrowheads="1"/>
            </p:cNvSpPr>
            <p:nvPr/>
          </p:nvSpPr>
          <p:spPr bwMode="auto">
            <a:xfrm>
              <a:off x="3637" y="2311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0" name="Freeform 106"/>
            <p:cNvSpPr>
              <a:spLocks noChangeArrowheads="1"/>
            </p:cNvSpPr>
            <p:nvPr/>
          </p:nvSpPr>
          <p:spPr bwMode="auto">
            <a:xfrm>
              <a:off x="3769" y="1798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1" name="Freeform 107"/>
            <p:cNvSpPr>
              <a:spLocks noChangeArrowheads="1"/>
            </p:cNvSpPr>
            <p:nvPr/>
          </p:nvSpPr>
          <p:spPr bwMode="auto">
            <a:xfrm>
              <a:off x="3025" y="2228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2" name="Freeform 108"/>
            <p:cNvSpPr>
              <a:spLocks noChangeArrowheads="1"/>
            </p:cNvSpPr>
            <p:nvPr/>
          </p:nvSpPr>
          <p:spPr bwMode="auto">
            <a:xfrm>
              <a:off x="3676" y="1264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3" name="Freeform 109"/>
            <p:cNvSpPr>
              <a:spLocks noChangeArrowheads="1"/>
            </p:cNvSpPr>
            <p:nvPr/>
          </p:nvSpPr>
          <p:spPr bwMode="auto">
            <a:xfrm>
              <a:off x="3427" y="982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4" name="Freeform 110"/>
            <p:cNvSpPr>
              <a:spLocks noChangeArrowheads="1"/>
            </p:cNvSpPr>
            <p:nvPr/>
          </p:nvSpPr>
          <p:spPr bwMode="auto">
            <a:xfrm>
              <a:off x="3975" y="2076"/>
              <a:ext cx="100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6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5" name="Freeform 111"/>
            <p:cNvSpPr>
              <a:spLocks noChangeArrowheads="1"/>
            </p:cNvSpPr>
            <p:nvPr/>
          </p:nvSpPr>
          <p:spPr bwMode="auto">
            <a:xfrm>
              <a:off x="3779" y="2762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6" name="Freeform 112"/>
            <p:cNvSpPr>
              <a:spLocks noChangeArrowheads="1"/>
            </p:cNvSpPr>
            <p:nvPr/>
          </p:nvSpPr>
          <p:spPr bwMode="auto">
            <a:xfrm>
              <a:off x="3328" y="2043"/>
              <a:ext cx="98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7" name="Freeform 113"/>
            <p:cNvSpPr>
              <a:spLocks noChangeArrowheads="1"/>
            </p:cNvSpPr>
            <p:nvPr/>
          </p:nvSpPr>
          <p:spPr bwMode="auto">
            <a:xfrm>
              <a:off x="2389" y="1221"/>
              <a:ext cx="106" cy="675"/>
            </a:xfrm>
            <a:custGeom>
              <a:avLst/>
              <a:gdLst>
                <a:gd name="G0" fmla="*/ 52 52 1"/>
                <a:gd name="G1" fmla="*/ G0 1 52"/>
                <a:gd name="G2" fmla="*/ 328 328 1"/>
                <a:gd name="G3" fmla="*/ G2 1 328"/>
                <a:gd name="G4" fmla="*/ 48 52 1"/>
                <a:gd name="G5" fmla="*/ G4 1 52"/>
                <a:gd name="G6" fmla="*/ 328 328 1"/>
                <a:gd name="G7" fmla="*/ G6 1 328"/>
                <a:gd name="G8" fmla="*/ 1 0 0"/>
                <a:gd name="G9" fmla="*/ G8 52 1"/>
                <a:gd name="G10" fmla="*/ G9 1 52"/>
                <a:gd name="G11" fmla="*/ 1 0 0"/>
                <a:gd name="G12" fmla="*/ G11 328 1"/>
                <a:gd name="G13" fmla="*/ G12 1 328"/>
                <a:gd name="G14" fmla="*/ 5 52 1"/>
                <a:gd name="G15" fmla="*/ G14 1 52"/>
                <a:gd name="G16" fmla="*/ 1 0 0"/>
                <a:gd name="G17" fmla="*/ G16 328 1"/>
                <a:gd name="G18" fmla="*/ G17 1 328"/>
                <a:gd name="G19" fmla="*/ 52 52 1"/>
                <a:gd name="G20" fmla="*/ G19 1 52"/>
                <a:gd name="G21" fmla="*/ 328 328 1"/>
                <a:gd name="G22" fmla="*/ G21 1 328"/>
                <a:gd name="G23" fmla="+- 52 0 0"/>
                <a:gd name="G24" fmla="+- 328 0 0"/>
                <a:gd name="T0" fmla="*/ 52 w 52"/>
                <a:gd name="T1" fmla="*/ 328 h 328"/>
                <a:gd name="T2" fmla="*/ 48 w 52"/>
                <a:gd name="T3" fmla="*/ 328 h 328"/>
                <a:gd name="T4" fmla="*/ 0 w 52"/>
                <a:gd name="T5" fmla="*/ 0 h 328"/>
                <a:gd name="T6" fmla="*/ 5 w 52"/>
                <a:gd name="T7" fmla="*/ 0 h 328"/>
                <a:gd name="T8" fmla="*/ 52 w 52"/>
                <a:gd name="T9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8">
                  <a:moveTo>
                    <a:pt x="52" y="328"/>
                  </a:moveTo>
                  <a:lnTo>
                    <a:pt x="48" y="328"/>
                  </a:lnTo>
                  <a:lnTo>
                    <a:pt x="0" y="0"/>
                  </a:lnTo>
                  <a:lnTo>
                    <a:pt x="5" y="0"/>
                  </a:lnTo>
                  <a:lnTo>
                    <a:pt x="52" y="32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8" name="Freeform 114"/>
            <p:cNvSpPr>
              <a:spLocks noChangeArrowheads="1"/>
            </p:cNvSpPr>
            <p:nvPr/>
          </p:nvSpPr>
          <p:spPr bwMode="auto">
            <a:xfrm>
              <a:off x="2506" y="1695"/>
              <a:ext cx="376" cy="219"/>
            </a:xfrm>
            <a:custGeom>
              <a:avLst/>
              <a:gdLst>
                <a:gd name="G0" fmla="*/ 1 0 0"/>
                <a:gd name="G1" fmla="*/ G0 183 1"/>
                <a:gd name="G2" fmla="*/ G1 1 183"/>
                <a:gd name="G3" fmla="*/ 107 107 1"/>
                <a:gd name="G4" fmla="*/ G3 1 107"/>
                <a:gd name="G5" fmla="*/ 1 0 0"/>
                <a:gd name="G6" fmla="*/ G5 183 1"/>
                <a:gd name="G7" fmla="*/ G6 1 183"/>
                <a:gd name="G8" fmla="*/ 105 107 1"/>
                <a:gd name="G9" fmla="*/ G8 1 107"/>
                <a:gd name="G10" fmla="*/ 181 183 1"/>
                <a:gd name="G11" fmla="*/ G10 1 183"/>
                <a:gd name="G12" fmla="*/ 1 0 0"/>
                <a:gd name="G13" fmla="*/ G12 107 1"/>
                <a:gd name="G14" fmla="*/ G13 1 107"/>
                <a:gd name="G15" fmla="*/ 183 183 1"/>
                <a:gd name="G16" fmla="*/ G15 1 183"/>
                <a:gd name="G17" fmla="*/ 3 107 1"/>
                <a:gd name="G18" fmla="*/ G17 1 107"/>
                <a:gd name="G19" fmla="*/ 1 0 0"/>
                <a:gd name="G20" fmla="*/ G19 183 1"/>
                <a:gd name="G21" fmla="*/ G20 1 183"/>
                <a:gd name="G22" fmla="*/ 107 107 1"/>
                <a:gd name="G23" fmla="*/ G22 1 107"/>
                <a:gd name="G24" fmla="+- 183 0 0"/>
                <a:gd name="G25" fmla="+- 107 0 0"/>
                <a:gd name="T0" fmla="*/ 0 w 183"/>
                <a:gd name="T1" fmla="*/ 107 h 107"/>
                <a:gd name="T2" fmla="*/ 0 w 183"/>
                <a:gd name="T3" fmla="*/ 105 h 107"/>
                <a:gd name="T4" fmla="*/ 181 w 183"/>
                <a:gd name="T5" fmla="*/ 0 h 107"/>
                <a:gd name="T6" fmla="*/ 183 w 183"/>
                <a:gd name="T7" fmla="*/ 3 h 107"/>
                <a:gd name="T8" fmla="*/ 0 w 183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07">
                  <a:moveTo>
                    <a:pt x="0" y="107"/>
                  </a:moveTo>
                  <a:lnTo>
                    <a:pt x="0" y="105"/>
                  </a:lnTo>
                  <a:lnTo>
                    <a:pt x="181" y="0"/>
                  </a:lnTo>
                  <a:lnTo>
                    <a:pt x="183" y="3"/>
                  </a:lnTo>
                  <a:lnTo>
                    <a:pt x="0" y="10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59" name="Freeform 115"/>
            <p:cNvSpPr>
              <a:spLocks noChangeArrowheads="1"/>
            </p:cNvSpPr>
            <p:nvPr/>
          </p:nvSpPr>
          <p:spPr bwMode="auto">
            <a:xfrm>
              <a:off x="2477" y="1911"/>
              <a:ext cx="174" cy="644"/>
            </a:xfrm>
            <a:custGeom>
              <a:avLst/>
              <a:gdLst>
                <a:gd name="G0" fmla="*/ 85 85 1"/>
                <a:gd name="G1" fmla="*/ G0 1 85"/>
                <a:gd name="G2" fmla="*/ 311 313 1"/>
                <a:gd name="G3" fmla="*/ G2 1 313"/>
                <a:gd name="G4" fmla="*/ 81 85 1"/>
                <a:gd name="G5" fmla="*/ G4 1 85"/>
                <a:gd name="G6" fmla="*/ 313 313 1"/>
                <a:gd name="G7" fmla="*/ G6 1 313"/>
                <a:gd name="G8" fmla="*/ 1 0 0"/>
                <a:gd name="G9" fmla="*/ G8 85 1"/>
                <a:gd name="G10" fmla="*/ G9 1 85"/>
                <a:gd name="G11" fmla="*/ 1 0 0"/>
                <a:gd name="G12" fmla="*/ G11 313 1"/>
                <a:gd name="G13" fmla="*/ G12 1 313"/>
                <a:gd name="G14" fmla="*/ 2 85 1"/>
                <a:gd name="G15" fmla="*/ G14 1 85"/>
                <a:gd name="G16" fmla="*/ 1 0 0"/>
                <a:gd name="G17" fmla="*/ G16 313 1"/>
                <a:gd name="G18" fmla="*/ G17 1 313"/>
                <a:gd name="G19" fmla="*/ 85 85 1"/>
                <a:gd name="G20" fmla="*/ G19 1 85"/>
                <a:gd name="G21" fmla="*/ 311 313 1"/>
                <a:gd name="G22" fmla="*/ G21 1 313"/>
                <a:gd name="G23" fmla="+- 85 0 0"/>
                <a:gd name="G24" fmla="+- 313 0 0"/>
                <a:gd name="T0" fmla="*/ 85 w 85"/>
                <a:gd name="T1" fmla="*/ 311 h 313"/>
                <a:gd name="T2" fmla="*/ 81 w 85"/>
                <a:gd name="T3" fmla="*/ 313 h 313"/>
                <a:gd name="T4" fmla="*/ 0 w 85"/>
                <a:gd name="T5" fmla="*/ 0 h 313"/>
                <a:gd name="T6" fmla="*/ 2 w 85"/>
                <a:gd name="T7" fmla="*/ 0 h 313"/>
                <a:gd name="T8" fmla="*/ 85 w 85"/>
                <a:gd name="T9" fmla="*/ 311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313">
                  <a:moveTo>
                    <a:pt x="85" y="311"/>
                  </a:moveTo>
                  <a:lnTo>
                    <a:pt x="81" y="313"/>
                  </a:lnTo>
                  <a:lnTo>
                    <a:pt x="0" y="0"/>
                  </a:lnTo>
                  <a:lnTo>
                    <a:pt x="2" y="0"/>
                  </a:lnTo>
                  <a:lnTo>
                    <a:pt x="85" y="31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0" name="Freeform 116"/>
            <p:cNvSpPr>
              <a:spLocks noChangeArrowheads="1"/>
            </p:cNvSpPr>
            <p:nvPr/>
          </p:nvSpPr>
          <p:spPr bwMode="auto">
            <a:xfrm>
              <a:off x="2150" y="1862"/>
              <a:ext cx="341" cy="34"/>
            </a:xfrm>
            <a:custGeom>
              <a:avLst/>
              <a:gdLst>
                <a:gd name="G0" fmla="*/ 166 166 1"/>
                <a:gd name="G1" fmla="*/ G0 1 166"/>
                <a:gd name="G2" fmla="*/ 17 17 1"/>
                <a:gd name="G3" fmla="*/ G2 1 17"/>
                <a:gd name="G4" fmla="*/ 1 0 0"/>
                <a:gd name="G5" fmla="*/ G4 166 1"/>
                <a:gd name="G6" fmla="*/ G5 1 166"/>
                <a:gd name="G7" fmla="*/ 5 17 1"/>
                <a:gd name="G8" fmla="*/ G7 1 17"/>
                <a:gd name="G9" fmla="*/ 1 0 0"/>
                <a:gd name="G10" fmla="*/ G9 166 1"/>
                <a:gd name="G11" fmla="*/ G10 1 166"/>
                <a:gd name="G12" fmla="*/ 1 0 0"/>
                <a:gd name="G13" fmla="*/ G12 17 1"/>
                <a:gd name="G14" fmla="*/ G13 1 17"/>
                <a:gd name="G15" fmla="*/ 166 166 1"/>
                <a:gd name="G16" fmla="*/ G15 1 166"/>
                <a:gd name="G17" fmla="*/ 14 17 1"/>
                <a:gd name="G18" fmla="*/ G17 1 17"/>
                <a:gd name="G19" fmla="*/ 166 166 1"/>
                <a:gd name="G20" fmla="*/ G19 1 166"/>
                <a:gd name="G21" fmla="*/ 17 17 1"/>
                <a:gd name="G22" fmla="*/ G21 1 17"/>
                <a:gd name="G23" fmla="+- 166 0 0"/>
                <a:gd name="G24" fmla="+- 17 0 0"/>
                <a:gd name="T0" fmla="*/ 166 w 166"/>
                <a:gd name="T1" fmla="*/ 17 h 17"/>
                <a:gd name="T2" fmla="*/ 0 w 166"/>
                <a:gd name="T3" fmla="*/ 5 h 17"/>
                <a:gd name="T4" fmla="*/ 0 w 166"/>
                <a:gd name="T5" fmla="*/ 0 h 17"/>
                <a:gd name="T6" fmla="*/ 166 w 166"/>
                <a:gd name="T7" fmla="*/ 14 h 17"/>
                <a:gd name="T8" fmla="*/ 166 w 16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7">
                  <a:moveTo>
                    <a:pt x="166" y="17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6" y="14"/>
                  </a:lnTo>
                  <a:lnTo>
                    <a:pt x="166" y="1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1" name="Freeform 117"/>
            <p:cNvSpPr>
              <a:spLocks noChangeArrowheads="1"/>
            </p:cNvSpPr>
            <p:nvPr/>
          </p:nvSpPr>
          <p:spPr bwMode="auto">
            <a:xfrm>
              <a:off x="2438" y="1172"/>
              <a:ext cx="718" cy="52"/>
            </a:xfrm>
            <a:custGeom>
              <a:avLst/>
              <a:gdLst>
                <a:gd name="G0" fmla="*/ 349 349 1"/>
                <a:gd name="G1" fmla="*/ G0 1 349"/>
                <a:gd name="G2" fmla="*/ 3 26 1"/>
                <a:gd name="G3" fmla="*/ G2 1 26"/>
                <a:gd name="G4" fmla="*/ 1 0 0"/>
                <a:gd name="G5" fmla="*/ G4 349 1"/>
                <a:gd name="G6" fmla="*/ G5 1 349"/>
                <a:gd name="G7" fmla="*/ 26 26 1"/>
                <a:gd name="G8" fmla="*/ G7 1 26"/>
                <a:gd name="G9" fmla="*/ 1 0 0"/>
                <a:gd name="G10" fmla="*/ G9 349 1"/>
                <a:gd name="G11" fmla="*/ G10 1 349"/>
                <a:gd name="G12" fmla="*/ 24 26 1"/>
                <a:gd name="G13" fmla="*/ G12 1 26"/>
                <a:gd name="G14" fmla="*/ 349 349 1"/>
                <a:gd name="G15" fmla="*/ G14 1 349"/>
                <a:gd name="G16" fmla="*/ 1 0 0"/>
                <a:gd name="G17" fmla="*/ G16 26 1"/>
                <a:gd name="G18" fmla="*/ G17 1 26"/>
                <a:gd name="G19" fmla="*/ 349 349 1"/>
                <a:gd name="G20" fmla="*/ G19 1 349"/>
                <a:gd name="G21" fmla="*/ 3 26 1"/>
                <a:gd name="G22" fmla="*/ G21 1 26"/>
                <a:gd name="G23" fmla="+- 349 0 0"/>
                <a:gd name="G24" fmla="+- 26 0 0"/>
                <a:gd name="T0" fmla="*/ 349 w 349"/>
                <a:gd name="T1" fmla="*/ 3 h 26"/>
                <a:gd name="T2" fmla="*/ 0 w 349"/>
                <a:gd name="T3" fmla="*/ 26 h 26"/>
                <a:gd name="T4" fmla="*/ 0 w 349"/>
                <a:gd name="T5" fmla="*/ 24 h 26"/>
                <a:gd name="T6" fmla="*/ 349 w 349"/>
                <a:gd name="T7" fmla="*/ 0 h 26"/>
                <a:gd name="T8" fmla="*/ 349 w 349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26">
                  <a:moveTo>
                    <a:pt x="349" y="3"/>
                  </a:moveTo>
                  <a:lnTo>
                    <a:pt x="0" y="26"/>
                  </a:lnTo>
                  <a:lnTo>
                    <a:pt x="0" y="24"/>
                  </a:lnTo>
                  <a:lnTo>
                    <a:pt x="349" y="0"/>
                  </a:lnTo>
                  <a:lnTo>
                    <a:pt x="349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2" name="Freeform 118"/>
            <p:cNvSpPr>
              <a:spLocks noChangeArrowheads="1"/>
            </p:cNvSpPr>
            <p:nvPr/>
          </p:nvSpPr>
          <p:spPr bwMode="auto">
            <a:xfrm>
              <a:off x="2883" y="1172"/>
              <a:ext cx="277" cy="518"/>
            </a:xfrm>
            <a:custGeom>
              <a:avLst/>
              <a:gdLst>
                <a:gd name="G0" fmla="*/ 2 135 1"/>
                <a:gd name="G1" fmla="*/ G0 1 135"/>
                <a:gd name="G2" fmla="*/ 252 252 1"/>
                <a:gd name="G3" fmla="*/ G2 1 252"/>
                <a:gd name="G4" fmla="*/ 1 0 0"/>
                <a:gd name="G5" fmla="*/ G4 135 1"/>
                <a:gd name="G6" fmla="*/ G5 1 135"/>
                <a:gd name="G7" fmla="*/ 250 252 1"/>
                <a:gd name="G8" fmla="*/ G7 1 252"/>
                <a:gd name="G9" fmla="*/ 133 135 1"/>
                <a:gd name="G10" fmla="*/ G9 1 135"/>
                <a:gd name="G11" fmla="*/ 1 0 0"/>
                <a:gd name="G12" fmla="*/ G11 252 1"/>
                <a:gd name="G13" fmla="*/ G12 1 252"/>
                <a:gd name="G14" fmla="*/ 135 135 1"/>
                <a:gd name="G15" fmla="*/ G14 1 135"/>
                <a:gd name="G16" fmla="*/ 3 252 1"/>
                <a:gd name="G17" fmla="*/ G16 1 252"/>
                <a:gd name="G18" fmla="*/ 2 135 1"/>
                <a:gd name="G19" fmla="*/ G18 1 135"/>
                <a:gd name="G20" fmla="*/ 252 252 1"/>
                <a:gd name="G21" fmla="*/ G20 1 252"/>
                <a:gd name="G22" fmla="+- 135 0 0"/>
                <a:gd name="G23" fmla="+- 252 0 0"/>
                <a:gd name="T0" fmla="*/ 2 w 135"/>
                <a:gd name="T1" fmla="*/ 252 h 252"/>
                <a:gd name="T2" fmla="*/ 0 w 135"/>
                <a:gd name="T3" fmla="*/ 250 h 252"/>
                <a:gd name="T4" fmla="*/ 133 w 135"/>
                <a:gd name="T5" fmla="*/ 0 h 252"/>
                <a:gd name="T6" fmla="*/ 135 w 135"/>
                <a:gd name="T7" fmla="*/ 3 h 252"/>
                <a:gd name="T8" fmla="*/ 2 w 135"/>
                <a:gd name="T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52">
                  <a:moveTo>
                    <a:pt x="2" y="252"/>
                  </a:moveTo>
                  <a:lnTo>
                    <a:pt x="0" y="250"/>
                  </a:lnTo>
                  <a:lnTo>
                    <a:pt x="133" y="0"/>
                  </a:lnTo>
                  <a:lnTo>
                    <a:pt x="135" y="3"/>
                  </a:lnTo>
                  <a:lnTo>
                    <a:pt x="2" y="25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3" name="Freeform 119"/>
            <p:cNvSpPr>
              <a:spLocks noChangeArrowheads="1"/>
            </p:cNvSpPr>
            <p:nvPr/>
          </p:nvSpPr>
          <p:spPr bwMode="auto">
            <a:xfrm>
              <a:off x="3176" y="1172"/>
              <a:ext cx="646" cy="679"/>
            </a:xfrm>
            <a:custGeom>
              <a:avLst/>
              <a:gdLst>
                <a:gd name="G0" fmla="*/ 312 314 1"/>
                <a:gd name="G1" fmla="*/ G0 1 314"/>
                <a:gd name="G2" fmla="*/ 330 330 1"/>
                <a:gd name="G3" fmla="*/ G2 1 330"/>
                <a:gd name="G4" fmla="*/ 1 0 0"/>
                <a:gd name="G5" fmla="*/ G4 314 1"/>
                <a:gd name="G6" fmla="*/ G5 1 314"/>
                <a:gd name="G7" fmla="*/ 3 330 1"/>
                <a:gd name="G8" fmla="*/ G7 1 330"/>
                <a:gd name="G9" fmla="*/ 1 0 0"/>
                <a:gd name="G10" fmla="*/ G9 314 1"/>
                <a:gd name="G11" fmla="*/ G10 1 314"/>
                <a:gd name="G12" fmla="*/ 1 0 0"/>
                <a:gd name="G13" fmla="*/ G12 330 1"/>
                <a:gd name="G14" fmla="*/ G13 1 330"/>
                <a:gd name="G15" fmla="*/ 314 314 1"/>
                <a:gd name="G16" fmla="*/ G15 1 314"/>
                <a:gd name="G17" fmla="*/ 328 330 1"/>
                <a:gd name="G18" fmla="*/ G17 1 330"/>
                <a:gd name="G19" fmla="*/ 312 314 1"/>
                <a:gd name="G20" fmla="*/ G19 1 314"/>
                <a:gd name="G21" fmla="*/ 330 330 1"/>
                <a:gd name="G22" fmla="*/ G21 1 330"/>
                <a:gd name="G23" fmla="+- 314 0 0"/>
                <a:gd name="G24" fmla="+- 330 0 0"/>
                <a:gd name="T0" fmla="*/ 312 w 314"/>
                <a:gd name="T1" fmla="*/ 330 h 330"/>
                <a:gd name="T2" fmla="*/ 0 w 314"/>
                <a:gd name="T3" fmla="*/ 3 h 330"/>
                <a:gd name="T4" fmla="*/ 0 w 314"/>
                <a:gd name="T5" fmla="*/ 0 h 330"/>
                <a:gd name="T6" fmla="*/ 314 w 314"/>
                <a:gd name="T7" fmla="*/ 328 h 330"/>
                <a:gd name="T8" fmla="*/ 312 w 314"/>
                <a:gd name="T9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330">
                  <a:moveTo>
                    <a:pt x="312" y="33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14" y="328"/>
                  </a:lnTo>
                  <a:lnTo>
                    <a:pt x="312" y="3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4" name="Freeform 120"/>
            <p:cNvSpPr>
              <a:spLocks noChangeArrowheads="1"/>
            </p:cNvSpPr>
            <p:nvPr/>
          </p:nvSpPr>
          <p:spPr bwMode="auto">
            <a:xfrm>
              <a:off x="3172" y="1178"/>
              <a:ext cx="209" cy="893"/>
            </a:xfrm>
            <a:custGeom>
              <a:avLst/>
              <a:gdLst>
                <a:gd name="G0" fmla="*/ 102 102 1"/>
                <a:gd name="G1" fmla="*/ G0 1 102"/>
                <a:gd name="G2" fmla="*/ 434 434 1"/>
                <a:gd name="G3" fmla="*/ G2 1 434"/>
                <a:gd name="G4" fmla="*/ 97 102 1"/>
                <a:gd name="G5" fmla="*/ G4 1 102"/>
                <a:gd name="G6" fmla="*/ 434 434 1"/>
                <a:gd name="G7" fmla="*/ G6 1 434"/>
                <a:gd name="G8" fmla="*/ 1 0 0"/>
                <a:gd name="G9" fmla="*/ G8 102 1"/>
                <a:gd name="G10" fmla="*/ G9 1 102"/>
                <a:gd name="G11" fmla="*/ 1 0 0"/>
                <a:gd name="G12" fmla="*/ G11 434 1"/>
                <a:gd name="G13" fmla="*/ G12 1 434"/>
                <a:gd name="G14" fmla="*/ 5 102 1"/>
                <a:gd name="G15" fmla="*/ G14 1 102"/>
                <a:gd name="G16" fmla="*/ 1 0 0"/>
                <a:gd name="G17" fmla="*/ G16 434 1"/>
                <a:gd name="G18" fmla="*/ G17 1 434"/>
                <a:gd name="G19" fmla="*/ 102 102 1"/>
                <a:gd name="G20" fmla="*/ G19 1 102"/>
                <a:gd name="G21" fmla="*/ 434 434 1"/>
                <a:gd name="G22" fmla="*/ G21 1 434"/>
                <a:gd name="G23" fmla="+- 102 0 0"/>
                <a:gd name="G24" fmla="+- 434 0 0"/>
                <a:gd name="T0" fmla="*/ 102 w 102"/>
                <a:gd name="T1" fmla="*/ 434 h 434"/>
                <a:gd name="T2" fmla="*/ 97 w 102"/>
                <a:gd name="T3" fmla="*/ 434 h 434"/>
                <a:gd name="T4" fmla="*/ 0 w 102"/>
                <a:gd name="T5" fmla="*/ 0 h 434"/>
                <a:gd name="T6" fmla="*/ 5 w 102"/>
                <a:gd name="T7" fmla="*/ 0 h 434"/>
                <a:gd name="T8" fmla="*/ 102 w 102"/>
                <a:gd name="T9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434">
                  <a:moveTo>
                    <a:pt x="102" y="434"/>
                  </a:moveTo>
                  <a:lnTo>
                    <a:pt x="97" y="434"/>
                  </a:lnTo>
                  <a:lnTo>
                    <a:pt x="0" y="0"/>
                  </a:lnTo>
                  <a:lnTo>
                    <a:pt x="5" y="0"/>
                  </a:lnTo>
                  <a:lnTo>
                    <a:pt x="102" y="43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865" name="Freeform 121"/>
            <p:cNvSpPr>
              <a:spLocks noChangeArrowheads="1"/>
            </p:cNvSpPr>
            <p:nvPr/>
          </p:nvSpPr>
          <p:spPr bwMode="auto">
            <a:xfrm>
              <a:off x="2492" y="1891"/>
              <a:ext cx="565" cy="380"/>
            </a:xfrm>
            <a:custGeom>
              <a:avLst/>
              <a:gdLst>
                <a:gd name="G0" fmla="*/ 273 275 1"/>
                <a:gd name="G1" fmla="*/ G0 1 275"/>
                <a:gd name="G2" fmla="*/ 185 185 1"/>
                <a:gd name="G3" fmla="*/ G2 1 185"/>
                <a:gd name="G4" fmla="*/ 1 0 0"/>
                <a:gd name="G5" fmla="*/ G4 275 1"/>
                <a:gd name="G6" fmla="*/ G5 1 275"/>
                <a:gd name="G7" fmla="*/ 3 185 1"/>
                <a:gd name="G8" fmla="*/ G7 1 185"/>
                <a:gd name="G9" fmla="*/ 1 0 0"/>
                <a:gd name="G10" fmla="*/ G9 275 1"/>
                <a:gd name="G11" fmla="*/ G10 1 275"/>
                <a:gd name="G12" fmla="*/ 1 0 0"/>
                <a:gd name="G13" fmla="*/ G12 185 1"/>
                <a:gd name="G14" fmla="*/ G13 1 185"/>
                <a:gd name="G15" fmla="*/ 275 275 1"/>
                <a:gd name="G16" fmla="*/ G15 1 275"/>
                <a:gd name="G17" fmla="*/ 183 185 1"/>
                <a:gd name="G18" fmla="*/ G17 1 185"/>
                <a:gd name="G19" fmla="*/ 273 275 1"/>
                <a:gd name="G20" fmla="*/ G19 1 275"/>
                <a:gd name="G21" fmla="*/ 185 185 1"/>
                <a:gd name="G22" fmla="*/ G21 1 185"/>
                <a:gd name="G23" fmla="+- 275 0 0"/>
                <a:gd name="G24" fmla="+- 185 0 0"/>
                <a:gd name="T0" fmla="*/ 273 w 275"/>
                <a:gd name="T1" fmla="*/ 185 h 185"/>
                <a:gd name="T2" fmla="*/ 0 w 275"/>
                <a:gd name="T3" fmla="*/ 3 h 185"/>
                <a:gd name="T4" fmla="*/ 0 w 275"/>
                <a:gd name="T5" fmla="*/ 0 h 185"/>
                <a:gd name="T6" fmla="*/ 275 w 275"/>
                <a:gd name="T7" fmla="*/ 183 h 185"/>
                <a:gd name="T8" fmla="*/ 273 w 275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85">
                  <a:moveTo>
                    <a:pt x="273" y="18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75" y="183"/>
                  </a:lnTo>
                  <a:lnTo>
                    <a:pt x="273" y="18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C744D020-155F-2444-A91B-A7CF40D84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43" y="-247644"/>
            <a:ext cx="3281972" cy="23748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DEEC36E-E05A-0B44-A2AA-1E1A1E07E2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693"/>
          <a:stretch/>
        </p:blipFill>
        <p:spPr>
          <a:xfrm>
            <a:off x="4276725" y="55572"/>
            <a:ext cx="4974046" cy="2014527"/>
          </a:xfrm>
          <a:prstGeom prst="rect">
            <a:avLst/>
          </a:prstGeom>
        </p:spPr>
      </p:pic>
      <p:pic>
        <p:nvPicPr>
          <p:cNvPr id="136" name="Grafik 135">
            <a:extLst>
              <a:ext uri="{FF2B5EF4-FFF2-40B4-BE49-F238E27FC236}">
                <a16:creationId xmlns:a16="http://schemas.microsoft.com/office/drawing/2014/main" id="{A2C3DEA2-19C4-FA4B-8850-C435CE80E6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893" b="50909"/>
          <a:stretch/>
        </p:blipFill>
        <p:spPr>
          <a:xfrm>
            <a:off x="4267200" y="1971674"/>
            <a:ext cx="4974046" cy="1457325"/>
          </a:xfrm>
          <a:prstGeom prst="rect">
            <a:avLst/>
          </a:prstGeom>
        </p:spPr>
      </p:pic>
      <p:pic>
        <p:nvPicPr>
          <p:cNvPr id="137" name="Grafik 136">
            <a:extLst>
              <a:ext uri="{FF2B5EF4-FFF2-40B4-BE49-F238E27FC236}">
                <a16:creationId xmlns:a16="http://schemas.microsoft.com/office/drawing/2014/main" id="{A63A758C-CE71-4844-8533-033671448C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036" b="31290"/>
          <a:stretch/>
        </p:blipFill>
        <p:spPr>
          <a:xfrm>
            <a:off x="4268266" y="3425825"/>
            <a:ext cx="4974046" cy="1352550"/>
          </a:xfrm>
          <a:prstGeom prst="rect">
            <a:avLst/>
          </a:prstGeom>
        </p:spPr>
      </p:pic>
      <p:pic>
        <p:nvPicPr>
          <p:cNvPr id="139" name="Grafik 138">
            <a:extLst>
              <a:ext uri="{FF2B5EF4-FFF2-40B4-BE49-F238E27FC236}">
                <a16:creationId xmlns:a16="http://schemas.microsoft.com/office/drawing/2014/main" id="{68300199-D275-B94F-A25B-4045D7F373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548" b="7835"/>
          <a:stretch/>
        </p:blipFill>
        <p:spPr>
          <a:xfrm>
            <a:off x="4268266" y="4757738"/>
            <a:ext cx="4974046" cy="1623590"/>
          </a:xfrm>
          <a:prstGeom prst="rect">
            <a:avLst/>
          </a:prstGeom>
        </p:spPr>
      </p:pic>
      <p:pic>
        <p:nvPicPr>
          <p:cNvPr id="128" name="Grafik 127">
            <a:extLst>
              <a:ext uri="{FF2B5EF4-FFF2-40B4-BE49-F238E27FC236}">
                <a16:creationId xmlns:a16="http://schemas.microsoft.com/office/drawing/2014/main" id="{89ECA0DD-491D-D548-A0FA-27978C6C6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9441">
            <a:off x="-88102" y="4304081"/>
            <a:ext cx="3825843" cy="276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F9E61AE-7ACE-684E-9A22-D61602C92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38" y="261327"/>
            <a:ext cx="8648700" cy="6235700"/>
          </a:xfrm>
          <a:prstGeom prst="rect">
            <a:avLst/>
          </a:prstGeom>
        </p:spPr>
      </p:pic>
      <p:sp>
        <p:nvSpPr>
          <p:cNvPr id="12" name="Line 11">
            <a:extLst>
              <a:ext uri="{FF2B5EF4-FFF2-40B4-BE49-F238E27FC236}">
                <a16:creationId xmlns:a16="http://schemas.microsoft.com/office/drawing/2014/main" id="{CE60427E-0CAD-8E4F-852D-F837FB72C1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7667" y="2051527"/>
            <a:ext cx="1587" cy="358775"/>
          </a:xfrm>
          <a:prstGeom prst="line">
            <a:avLst/>
          </a:prstGeom>
          <a:noFill/>
          <a:ln w="6480" cap="flat">
            <a:solidFill>
              <a:srgbClr val="222222">
                <a:alpha val="39999"/>
              </a:srgbClr>
            </a:solidFill>
            <a:miter lim="800000"/>
            <a:headEnd type="oval" w="lg" len="lg"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de-DE">
              <a:ea typeface="+mn-ea"/>
              <a:cs typeface="+mn-cs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3B51EA06-CFC7-5141-8DD7-0B3033F07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600" y="692696"/>
            <a:ext cx="5472608" cy="72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b="1" dirty="0">
                <a:solidFill>
                  <a:srgbClr val="00305C"/>
                </a:solidFill>
                <a:latin typeface="Goethe FF Clan" panose="020B0506030101020104" pitchFamily="34" charset="0"/>
              </a:rPr>
              <a:t>Les </a:t>
            </a:r>
            <a:r>
              <a:rPr lang="de-DE" b="1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différentes</a:t>
            </a:r>
            <a:r>
              <a:rPr lang="de-DE" b="1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b="1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certifications</a:t>
            </a:r>
            <a:r>
              <a:rPr lang="de-DE" b="1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b="1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d'allemand</a:t>
            </a:r>
            <a:endParaRPr lang="de-DE" b="1" dirty="0">
              <a:solidFill>
                <a:srgbClr val="00305C"/>
              </a:solidFill>
              <a:latin typeface="Goethe FF Clan" panose="020B0506030101020104" pitchFamily="34" charset="0"/>
            </a:endParaRPr>
          </a:p>
        </p:txBody>
      </p:sp>
      <p:pic>
        <p:nvPicPr>
          <p:cNvPr id="16" name="Bild 12">
            <a:extLst>
              <a:ext uri="{FF2B5EF4-FFF2-40B4-BE49-F238E27FC236}">
                <a16:creationId xmlns:a16="http://schemas.microsoft.com/office/drawing/2014/main" id="{AF789EDB-31FA-7440-B192-5CB0B059D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336" y="261327"/>
            <a:ext cx="3733184" cy="2696687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713C3AAC-3CBD-194E-BB6F-32C7E3FE7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600" y="2348880"/>
            <a:ext cx="2274888" cy="3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b="1" dirty="0">
                <a:solidFill>
                  <a:srgbClr val="00305C"/>
                </a:solidFill>
                <a:latin typeface="Goethe FF Clan" panose="020B0506030101020104" pitchFamily="34" charset="0"/>
              </a:rPr>
              <a:t>OFAJ/DFJW</a:t>
            </a:r>
          </a:p>
        </p:txBody>
      </p:sp>
      <p:pic>
        <p:nvPicPr>
          <p:cNvPr id="19" name="Bild 15">
            <a:extLst>
              <a:ext uri="{FF2B5EF4-FFF2-40B4-BE49-F238E27FC236}">
                <a16:creationId xmlns:a16="http://schemas.microsoft.com/office/drawing/2014/main" id="{BE27795B-B2C3-6E4F-B6B2-8AEFCE1F9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53288"/>
            <a:ext cx="1872208" cy="13524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48C87E74-3ADE-A141-8111-B85C522EE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600" y="4065620"/>
            <a:ext cx="4714672" cy="4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b="1" dirty="0">
                <a:solidFill>
                  <a:srgbClr val="00305C"/>
                </a:solidFill>
                <a:latin typeface="Goethe FF Clan" panose="020B0506030101020104" pitchFamily="34" charset="0"/>
              </a:rPr>
              <a:t>Programme Voltaire</a:t>
            </a:r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A43AFD79-B3FB-854C-A5AB-1A322F092A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9254" y="3645024"/>
            <a:ext cx="0" cy="467419"/>
          </a:xfrm>
          <a:prstGeom prst="line">
            <a:avLst/>
          </a:prstGeom>
          <a:noFill/>
          <a:ln w="6480" cap="flat">
            <a:solidFill>
              <a:srgbClr val="222222">
                <a:alpha val="39999"/>
              </a:srgbClr>
            </a:solidFill>
            <a:miter lim="800000"/>
            <a:headEnd type="oval" w="lg" len="lg"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de-DE">
              <a:ea typeface="+mn-ea"/>
              <a:cs typeface="+mn-cs"/>
            </a:endParaRPr>
          </a:p>
        </p:txBody>
      </p:sp>
      <p:pic>
        <p:nvPicPr>
          <p:cNvPr id="24" name="Bild 20">
            <a:extLst>
              <a:ext uri="{FF2B5EF4-FFF2-40B4-BE49-F238E27FC236}">
                <a16:creationId xmlns:a16="http://schemas.microsoft.com/office/drawing/2014/main" id="{71476676-BBA0-5546-ABE9-83C2419CE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1163241"/>
            <a:ext cx="4969221" cy="3589545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64DAF7E0-4F44-CE45-858C-EA0278D02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599" y="1017615"/>
            <a:ext cx="6585294" cy="10009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lnSpc>
                <a:spcPts val="1760"/>
              </a:lnSpc>
            </a:pP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Il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existe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différents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examens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et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certifications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pour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attester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du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niveau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d'allemand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:</a:t>
            </a:r>
          </a:p>
          <a:p>
            <a:pPr>
              <a:lnSpc>
                <a:spcPts val="1760"/>
              </a:lnSpc>
            </a:pPr>
            <a:r>
              <a:rPr lang="de-DE" sz="13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·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Le "Deutsches Sprachdiplom" (DSD, DSD I, DSD II)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pour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les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niveaux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A2, A2/B1 et B2/C1</a:t>
            </a:r>
          </a:p>
          <a:p>
            <a:pPr>
              <a:lnSpc>
                <a:spcPts val="1760"/>
              </a:lnSpc>
            </a:pPr>
            <a:r>
              <a:rPr lang="de-DE" sz="13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·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Les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différents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examens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du Goethe-Institut (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certifications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A1-C2 et Goethe-Test PRO)</a:t>
            </a:r>
          </a:p>
          <a:p>
            <a:pPr>
              <a:lnSpc>
                <a:spcPts val="1760"/>
              </a:lnSpc>
            </a:pPr>
            <a:r>
              <a:rPr lang="de-DE" sz="13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·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Le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TestDaF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(B2-C1)</a:t>
            </a: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F9697D28-B6E8-A44F-BC04-3588B4DBC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600" y="4399847"/>
            <a:ext cx="5866800" cy="156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Pour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une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immersion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intensive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dans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la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culture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allemande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:</a:t>
            </a:r>
          </a:p>
          <a:p>
            <a:r>
              <a:rPr lang="de-DE" sz="13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·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programme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d'échange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scolaire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individuel</a:t>
            </a:r>
            <a:endParaRPr lang="de-DE" sz="1300" dirty="0">
              <a:solidFill>
                <a:srgbClr val="00305C"/>
              </a:solidFill>
              <a:latin typeface="Goethe FF Clan" panose="020B0506030101020104" pitchFamily="34" charset="0"/>
            </a:endParaRPr>
          </a:p>
          <a:p>
            <a:r>
              <a:rPr lang="de-DE" sz="13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·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séjour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de 6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mois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en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Allemagne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,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puis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6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mois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d'accueil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du/de la </a:t>
            </a:r>
            <a:b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</a:b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correspondant.e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allemand.e</a:t>
            </a:r>
            <a:endParaRPr lang="de-DE" sz="1300" dirty="0">
              <a:solidFill>
                <a:srgbClr val="00305C"/>
              </a:solidFill>
              <a:latin typeface="Goethe FF Clan" panose="020B0506030101020104" pitchFamily="34" charset="0"/>
            </a:endParaRPr>
          </a:p>
          <a:p>
            <a:r>
              <a:rPr lang="de-DE" sz="13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·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élèves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de 3e et de 2nde</a:t>
            </a:r>
          </a:p>
          <a:p>
            <a:endParaRPr lang="de-DE" sz="500" dirty="0">
              <a:solidFill>
                <a:srgbClr val="00305C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de-DE" sz="1400" b="1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www.ofaj.org</a:t>
            </a:r>
            <a:r>
              <a:rPr lang="de-DE" sz="14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/programme-</a:t>
            </a:r>
            <a:r>
              <a:rPr lang="de-DE" sz="1400" b="1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voltaire</a:t>
            </a:r>
            <a:endParaRPr lang="de-DE" sz="1400" b="1" dirty="0">
              <a:solidFill>
                <a:srgbClr val="00305C"/>
              </a:solidFill>
              <a:latin typeface="Goethe FF Clan" panose="020B0506030101020104" pitchFamily="34" charset="0"/>
            </a:endParaRPr>
          </a:p>
          <a:p>
            <a:endParaRPr lang="de-DE" sz="1200" b="1" dirty="0">
              <a:solidFill>
                <a:srgbClr val="00305C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BAEFAEA5-2330-2C48-89E8-5D73F6BCC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600" y="2611071"/>
            <a:ext cx="6514872" cy="11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13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·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 la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plateforme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pour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les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échanges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scolaires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franco-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allemands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(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programme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Sauzay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ou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  </a:t>
            </a:r>
            <a:b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</a:b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 Voltaire),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pour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un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stage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ou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un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job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d'été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en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Allemagne</a:t>
            </a:r>
            <a:endParaRPr lang="de-DE" sz="1300" dirty="0">
              <a:solidFill>
                <a:srgbClr val="00305C"/>
              </a:solidFill>
              <a:latin typeface="Goethe FF Clan" panose="020B0506030101020104" pitchFamily="34" charset="0"/>
            </a:endParaRPr>
          </a:p>
          <a:p>
            <a:r>
              <a:rPr lang="de-DE" sz="13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·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 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renforce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les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relations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entre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jeunes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en France et en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Allemagne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et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fait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mieux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connaître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b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</a:b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 la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culture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du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pays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voisin</a:t>
            </a:r>
            <a:endParaRPr lang="de-DE" sz="1300" dirty="0">
              <a:solidFill>
                <a:srgbClr val="00305C"/>
              </a:solidFill>
              <a:latin typeface="Goethe FF Clan" panose="020B0506030101020104" pitchFamily="34" charset="0"/>
            </a:endParaRPr>
          </a:p>
          <a:p>
            <a:endParaRPr lang="de-DE" sz="600" dirty="0">
              <a:solidFill>
                <a:srgbClr val="00305C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de-DE" sz="1400" b="1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www.ofaj.org</a:t>
            </a:r>
            <a:endParaRPr lang="de-DE" sz="1400" b="1" dirty="0">
              <a:solidFill>
                <a:srgbClr val="00305C"/>
              </a:solidFill>
              <a:latin typeface="Goethe FF Clan" panose="020B0506030101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2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8E285024-3F48-6D4A-BE2F-97638D882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38" y="261327"/>
            <a:ext cx="8648700" cy="6235700"/>
          </a:xfrm>
          <a:prstGeom prst="rect">
            <a:avLst/>
          </a:prstGeom>
        </p:spPr>
      </p:pic>
      <p:sp>
        <p:nvSpPr>
          <p:cNvPr id="25" name="Line 11">
            <a:extLst>
              <a:ext uri="{FF2B5EF4-FFF2-40B4-BE49-F238E27FC236}">
                <a16:creationId xmlns:a16="http://schemas.microsoft.com/office/drawing/2014/main" id="{6DBC73DB-0C27-924C-A11B-40DEE68FA1E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7668" y="1914647"/>
            <a:ext cx="0" cy="567794"/>
          </a:xfrm>
          <a:prstGeom prst="line">
            <a:avLst/>
          </a:prstGeom>
          <a:noFill/>
          <a:ln w="6480" cap="flat">
            <a:solidFill>
              <a:srgbClr val="222222">
                <a:alpha val="39999"/>
              </a:srgbClr>
            </a:solidFill>
            <a:miter lim="800000"/>
            <a:headEnd type="oval" w="lg" len="lg"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de-DE">
              <a:ea typeface="+mn-ea"/>
              <a:cs typeface="+mn-cs"/>
            </a:endParaRP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B7575ECD-40E7-E144-B8B5-735AD98AA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600" y="465573"/>
            <a:ext cx="5472608" cy="72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b="1" dirty="0">
                <a:solidFill>
                  <a:srgbClr val="00305C"/>
                </a:solidFill>
                <a:latin typeface="Goethe FF Clan" panose="020B0506030101020104" pitchFamily="34" charset="0"/>
              </a:rPr>
              <a:t>Programme Brigitte </a:t>
            </a:r>
            <a:r>
              <a:rPr lang="de-DE" b="1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Sauzay</a:t>
            </a:r>
            <a:endParaRPr lang="de-DE" b="1" dirty="0">
              <a:solidFill>
                <a:srgbClr val="00305C"/>
              </a:solidFill>
              <a:latin typeface="Goethe FF Clan" panose="020B0506030101020104" pitchFamily="34" charset="0"/>
            </a:endParaRP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4943884E-4DC7-5F4D-9163-1A7352DCE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600" y="2394339"/>
            <a:ext cx="4714672" cy="443500"/>
          </a:xfrm>
          <a:prstGeom prst="rect">
            <a:avLst/>
          </a:prstGeom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b="1" dirty="0">
                <a:solidFill>
                  <a:srgbClr val="00305C"/>
                </a:solidFill>
                <a:latin typeface="Goethe FF Clan" panose="020B0506030101020104" pitchFamily="34" charset="0"/>
              </a:rPr>
              <a:t>Programme Erasmus+</a:t>
            </a:r>
          </a:p>
        </p:txBody>
      </p:sp>
      <p:pic>
        <p:nvPicPr>
          <p:cNvPr id="29" name="Bild 19">
            <a:extLst>
              <a:ext uri="{FF2B5EF4-FFF2-40B4-BE49-F238E27FC236}">
                <a16:creationId xmlns:a16="http://schemas.microsoft.com/office/drawing/2014/main" id="{64FE1458-E0E0-864A-95EB-7DEB0A8FA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6" y="523105"/>
            <a:ext cx="1876760" cy="1355688"/>
          </a:xfrm>
          <a:prstGeom prst="rect">
            <a:avLst/>
          </a:prstGeom>
        </p:spPr>
      </p:pic>
      <p:sp>
        <p:nvSpPr>
          <p:cNvPr id="30" name="Rectangle 3">
            <a:extLst>
              <a:ext uri="{FF2B5EF4-FFF2-40B4-BE49-F238E27FC236}">
                <a16:creationId xmlns:a16="http://schemas.microsoft.com/office/drawing/2014/main" id="{889413A9-1E78-9B44-A4F9-B9B751CDA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600" y="707573"/>
            <a:ext cx="7018927" cy="160667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Découvrir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la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vie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en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Allemagne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:</a:t>
            </a:r>
          </a:p>
          <a:p>
            <a:r>
              <a:rPr lang="de-DE" sz="2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</a:p>
          <a:p>
            <a:r>
              <a:rPr lang="de-DE" sz="13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·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programme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d'échange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scolaire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individuel</a:t>
            </a:r>
            <a:endParaRPr lang="de-DE" sz="1300" dirty="0">
              <a:solidFill>
                <a:srgbClr val="00305C"/>
              </a:solidFill>
              <a:latin typeface="Goethe FF Clan" panose="020B0506030101020104" pitchFamily="34" charset="0"/>
            </a:endParaRPr>
          </a:p>
          <a:p>
            <a:r>
              <a:rPr lang="de-DE" sz="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</a:p>
          <a:p>
            <a:r>
              <a:rPr lang="de-DE" sz="13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·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séjour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de 3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mois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en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Allemagne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,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puis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3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mois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d'accueil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du/de la </a:t>
            </a:r>
            <a:b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</a:b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correspondant.e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allemand.e</a:t>
            </a:r>
            <a:endParaRPr lang="de-DE" sz="1300" dirty="0">
              <a:solidFill>
                <a:srgbClr val="00305C"/>
              </a:solidFill>
              <a:latin typeface="Goethe FF Clan" panose="020B0506030101020104" pitchFamily="34" charset="0"/>
            </a:endParaRPr>
          </a:p>
          <a:p>
            <a:r>
              <a:rPr lang="de-DE" sz="400" dirty="0">
                <a:solidFill>
                  <a:srgbClr val="00305C"/>
                </a:solidFill>
                <a:latin typeface="Goethe FF Clan" panose="020B0506030101020104" pitchFamily="34" charset="0"/>
              </a:rPr>
              <a:t>  </a:t>
            </a:r>
            <a:endParaRPr lang="de-DE" sz="1300" dirty="0">
              <a:solidFill>
                <a:srgbClr val="00305C"/>
              </a:solidFill>
              <a:latin typeface="Goethe FF Clan" panose="020B0506030101020104" pitchFamily="34" charset="0"/>
            </a:endParaRPr>
          </a:p>
          <a:p>
            <a:r>
              <a:rPr lang="de-DE" sz="13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·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élèves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de la 4e à la 1ère</a:t>
            </a:r>
          </a:p>
          <a:p>
            <a:endParaRPr lang="de-DE" sz="400" dirty="0">
              <a:solidFill>
                <a:srgbClr val="00305C"/>
              </a:solidFill>
              <a:latin typeface="Goethe FF Clan" panose="020B0506030101020104" pitchFamily="34" charset="0"/>
            </a:endParaRPr>
          </a:p>
          <a:p>
            <a:r>
              <a:rPr lang="de-DE" sz="1400" b="1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www.ofaj.org</a:t>
            </a:r>
            <a:r>
              <a:rPr lang="de-DE" sz="14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/programme-</a:t>
            </a:r>
            <a:r>
              <a:rPr lang="de-DE" sz="1400" b="1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brigitte</a:t>
            </a:r>
            <a:r>
              <a:rPr lang="de-DE" sz="14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-</a:t>
            </a:r>
            <a:r>
              <a:rPr lang="de-DE" sz="1400" b="1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sauzay</a:t>
            </a:r>
            <a:endParaRPr lang="de-DE" sz="1400" b="1" dirty="0">
              <a:solidFill>
                <a:srgbClr val="00305C"/>
              </a:solidFill>
              <a:latin typeface="Goethe FF Clan" panose="020B0506030101020104" pitchFamily="34" charset="0"/>
            </a:endParaRPr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58831B70-3ED7-654E-BF51-E17022258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600" y="5924820"/>
            <a:ext cx="78867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2400" b="1" dirty="0">
                <a:solidFill>
                  <a:srgbClr val="00305C"/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AVANCER AVEC L'ALLEMAND.</a:t>
            </a:r>
          </a:p>
        </p:txBody>
      </p:sp>
      <p:pic>
        <p:nvPicPr>
          <p:cNvPr id="33" name="Bild 24">
            <a:extLst>
              <a:ext uri="{FF2B5EF4-FFF2-40B4-BE49-F238E27FC236}">
                <a16:creationId xmlns:a16="http://schemas.microsoft.com/office/drawing/2014/main" id="{F1601FDB-4087-A345-8F9D-8968C607E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6" y="2482441"/>
            <a:ext cx="1868816" cy="1349950"/>
          </a:xfrm>
          <a:prstGeom prst="rect">
            <a:avLst/>
          </a:prstGeom>
        </p:spPr>
      </p:pic>
      <p:sp>
        <p:nvSpPr>
          <p:cNvPr id="27" name="Rectangle 1">
            <a:extLst>
              <a:ext uri="{FF2B5EF4-FFF2-40B4-BE49-F238E27FC236}">
                <a16:creationId xmlns:a16="http://schemas.microsoft.com/office/drawing/2014/main" id="{26939E38-68EA-B54C-B07D-2FB1C35CD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600" y="2728566"/>
            <a:ext cx="4354632" cy="155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Envie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d'étudier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ou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de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travailler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en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Allemagne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?</a:t>
            </a:r>
          </a:p>
          <a:p>
            <a:r>
              <a:rPr lang="de-DE" sz="2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</a:p>
          <a:p>
            <a:r>
              <a:rPr lang="de-DE" sz="13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·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Étudier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un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semestre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ou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plus en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Allemagne</a:t>
            </a:r>
            <a:endParaRPr lang="de-DE" sz="1300" dirty="0">
              <a:solidFill>
                <a:srgbClr val="00305C"/>
              </a:solidFill>
              <a:latin typeface="Goethe FF Clan" panose="020B0506030101020104" pitchFamily="34" charset="0"/>
            </a:endParaRPr>
          </a:p>
          <a:p>
            <a:r>
              <a:rPr lang="de-DE" sz="4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</a:p>
          <a:p>
            <a:r>
              <a:rPr lang="de-DE" sz="13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·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Faire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un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stage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de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formation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en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Allemagne</a:t>
            </a:r>
            <a:endParaRPr lang="de-DE" sz="1300" dirty="0">
              <a:solidFill>
                <a:srgbClr val="00305C"/>
              </a:solidFill>
              <a:latin typeface="Goethe FF Clan" panose="020B0506030101020104" pitchFamily="34" charset="0"/>
            </a:endParaRPr>
          </a:p>
          <a:p>
            <a:r>
              <a:rPr lang="de-DE" sz="500" dirty="0">
                <a:solidFill>
                  <a:srgbClr val="00305C"/>
                </a:solidFill>
                <a:latin typeface="Goethe FF Clan" panose="020B0506030101020104" pitchFamily="34" charset="0"/>
              </a:rPr>
              <a:t>  </a:t>
            </a:r>
          </a:p>
          <a:p>
            <a:r>
              <a:rPr lang="de-DE" sz="13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·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Bénéficier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d'un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soutien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financier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via le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programme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de </a:t>
            </a:r>
            <a:b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</a:b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coopération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de </a:t>
            </a:r>
            <a:r>
              <a:rPr lang="de-DE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l'UE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Erasmus+</a:t>
            </a:r>
          </a:p>
          <a:p>
            <a:endParaRPr lang="de-DE" sz="500" dirty="0">
              <a:solidFill>
                <a:srgbClr val="00305C"/>
              </a:solidFill>
              <a:latin typeface="Goethe FF Clan" panose="020B0506030101020104" pitchFamily="34" charset="0"/>
            </a:endParaRPr>
          </a:p>
          <a:p>
            <a:r>
              <a:rPr lang="de-DE" sz="1400" b="1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www.erasmusplus.fr</a:t>
            </a:r>
            <a:endParaRPr lang="de-DE" sz="1400" b="1" dirty="0">
              <a:solidFill>
                <a:srgbClr val="00305C"/>
              </a:solidFill>
              <a:latin typeface="Goethe FF Clan" panose="020B05060301010201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465C0DBE-2C4C-134B-869F-E0BDF4B9F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600" y="4322000"/>
            <a:ext cx="4714672" cy="443500"/>
          </a:xfrm>
          <a:prstGeom prst="rect">
            <a:avLst/>
          </a:prstGeom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b="1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ProTandem</a:t>
            </a:r>
            <a:endParaRPr lang="de-DE" b="1" dirty="0">
              <a:solidFill>
                <a:srgbClr val="00305C"/>
              </a:solidFill>
              <a:latin typeface="Goethe FF Clan" panose="020B0506030101020104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A70F1FF9-A414-BC42-84E8-8AE512588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600" y="4656227"/>
            <a:ext cx="5002704" cy="126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fr-FR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Programmes d'échange de groupe en formation initiale</a:t>
            </a:r>
          </a:p>
          <a:p>
            <a:r>
              <a:rPr lang="de-DE" sz="13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·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fr-FR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stage en entreprise ou d'autres types de formation pratique</a:t>
            </a:r>
          </a:p>
          <a:p>
            <a:r>
              <a:rPr lang="de-DE" sz="13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·</a:t>
            </a:r>
            <a:r>
              <a:rPr lang="de-DE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</a:t>
            </a:r>
            <a:r>
              <a:rPr lang="fr-FR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participation de 6 élèves/apprentis </a:t>
            </a:r>
            <a:r>
              <a:rPr lang="fr-FR" sz="1300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minimun</a:t>
            </a:r>
            <a:endParaRPr lang="fr-FR" sz="1300" dirty="0">
              <a:solidFill>
                <a:srgbClr val="00305C"/>
              </a:solidFill>
              <a:latin typeface="Goethe FF Clan" panose="020B0506030101020104" pitchFamily="34" charset="0"/>
            </a:endParaRPr>
          </a:p>
          <a:p>
            <a:r>
              <a:rPr lang="de-DE" sz="1300" b="1" dirty="0">
                <a:solidFill>
                  <a:srgbClr val="00305C"/>
                </a:solidFill>
                <a:latin typeface="Goethe FF Clan" panose="020B0506030101020104" pitchFamily="34" charset="0"/>
              </a:rPr>
              <a:t>·</a:t>
            </a:r>
            <a:r>
              <a:rPr lang="fr-FR" sz="1300" dirty="0">
                <a:solidFill>
                  <a:srgbClr val="00305C"/>
                </a:solidFill>
                <a:latin typeface="Goethe FF Clan" panose="020B0506030101020104" pitchFamily="34" charset="0"/>
              </a:rPr>
              <a:t> durée de 2 semaines minimum</a:t>
            </a:r>
          </a:p>
          <a:p>
            <a:endParaRPr lang="fr-FR" sz="500" dirty="0">
              <a:solidFill>
                <a:srgbClr val="00305C"/>
              </a:solidFill>
              <a:latin typeface="Goethe FF Clan" panose="020B0506030101020104" pitchFamily="34" charset="0"/>
            </a:endParaRPr>
          </a:p>
          <a:p>
            <a:r>
              <a:rPr lang="de-DE" sz="1400" b="1" dirty="0" err="1">
                <a:solidFill>
                  <a:srgbClr val="00305C"/>
                </a:solidFill>
                <a:latin typeface="Goethe FF Clan" panose="020B0506030101020104" pitchFamily="34" charset="0"/>
              </a:rPr>
              <a:t>www.protandem.org</a:t>
            </a:r>
            <a:endParaRPr lang="de-DE" sz="1400" b="1" dirty="0">
              <a:solidFill>
                <a:srgbClr val="00305C"/>
              </a:solidFill>
              <a:latin typeface="Goethe FF Clan" panose="020B0506030101020104" pitchFamily="34" charset="0"/>
            </a:endParaRPr>
          </a:p>
          <a:p>
            <a:endParaRPr lang="de-DE" sz="500" dirty="0">
              <a:solidFill>
                <a:srgbClr val="00305C"/>
              </a:solidFill>
              <a:latin typeface="Goethe FF Clan" panose="020B0506030101020104" pitchFamily="34" charset="0"/>
            </a:endParaRPr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8340547D-B4B1-0144-9C7D-54F93CFAD9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7668" y="3789040"/>
            <a:ext cx="0" cy="432048"/>
          </a:xfrm>
          <a:prstGeom prst="line">
            <a:avLst/>
          </a:prstGeom>
          <a:noFill/>
          <a:ln w="6480" cap="flat">
            <a:solidFill>
              <a:srgbClr val="222222">
                <a:alpha val="39999"/>
              </a:srgbClr>
            </a:solidFill>
            <a:miter lim="800000"/>
            <a:headEnd type="oval" w="lg" len="lg"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de-DE"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9932BA4-545A-E642-BB75-2D2FA2479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717" y="1576757"/>
            <a:ext cx="3263900" cy="52832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FA0329F-1E84-0C4D-AC08-99C1557E2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52" y="4410442"/>
            <a:ext cx="1703384" cy="56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7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86A81F2-220F-704E-809C-2716A1C2FD1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1313" y="288000"/>
            <a:ext cx="8658000" cy="6282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2583065-B74F-914F-AE84-876590465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250" y="2678867"/>
            <a:ext cx="2690419" cy="194683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13D8F97-7219-A840-B964-24CDCAEFEC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949" r="-54478" b="10762"/>
          <a:stretch/>
        </p:blipFill>
        <p:spPr>
          <a:xfrm>
            <a:off x="6698687" y="4232303"/>
            <a:ext cx="4428000" cy="2844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8E58F71-9FD4-9E45-9B8F-0A15C62CE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419230"/>
            <a:ext cx="4762349" cy="112477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346B160-FD2B-D84D-AD37-7B9327378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3803643"/>
            <a:ext cx="3726194" cy="269634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57CF438-8B3C-3E47-8488-3E58C53AAA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2230" y="419230"/>
            <a:ext cx="4108039" cy="29726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7C9F28-8789-2A4A-B9C1-5A51CD103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714" y="1399801"/>
            <a:ext cx="4108039" cy="55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L‘Allemagne</a:t>
            </a:r>
            <a:r>
              <a:rPr lang="de-DE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: </a:t>
            </a:r>
            <a:r>
              <a:rPr lang="de-DE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notre</a:t>
            </a:r>
            <a:r>
              <a:rPr lang="de-DE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premier</a:t>
            </a:r>
            <a:r>
              <a:rPr lang="de-DE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partenaire</a:t>
            </a:r>
            <a:r>
              <a:rPr lang="de-DE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économique</a:t>
            </a:r>
            <a:endParaRPr lang="de-DE" b="1" dirty="0">
              <a:solidFill>
                <a:schemeClr val="bg2">
                  <a:lumMod val="50000"/>
                </a:schemeClr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B2349F76-3998-CC4B-8445-517A1A230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714" y="2190266"/>
            <a:ext cx="3876766" cy="38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L‘Allemagne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est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un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des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leaders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mondiaux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en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termes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technologie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et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d‘innovation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3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L‘Allemagne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est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le plus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important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partenaire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économique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la France. </a:t>
            </a:r>
          </a:p>
          <a:p>
            <a:endParaRPr lang="de-DE" sz="13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De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nombreuses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entreprises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cherchent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à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embaucher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des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personnes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possédant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des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compétences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linguistiques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et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interculturelles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– en France et en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Allemage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3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Parler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allemand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permet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s‘orienter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vers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les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marchés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travail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d‘autres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pays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germanophones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comme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la Suisse et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l‘Autriche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. </a:t>
            </a:r>
          </a:p>
          <a:p>
            <a:endParaRPr lang="de-DE" sz="8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r>
              <a:rPr lang="de-DE" sz="16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sz="16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16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donne</a:t>
            </a:r>
            <a:r>
              <a:rPr lang="de-DE" sz="16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16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accès</a:t>
            </a:r>
            <a:r>
              <a:rPr lang="de-DE" sz="16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à </a:t>
            </a:r>
            <a:r>
              <a:rPr lang="de-DE" sz="16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l‘un</a:t>
            </a:r>
            <a:r>
              <a:rPr lang="de-DE" sz="16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des plus </a:t>
            </a:r>
            <a:r>
              <a:rPr lang="de-DE" sz="16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importants</a:t>
            </a:r>
            <a:r>
              <a:rPr lang="de-DE" sz="16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16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marchés</a:t>
            </a:r>
            <a:r>
              <a:rPr lang="de-DE" sz="16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du </a:t>
            </a:r>
            <a:r>
              <a:rPr lang="de-DE" sz="16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travail</a:t>
            </a:r>
            <a:r>
              <a:rPr lang="de-DE" sz="16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et de la </a:t>
            </a:r>
            <a:r>
              <a:rPr lang="de-DE" sz="16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recherche</a:t>
            </a:r>
            <a:r>
              <a:rPr lang="de-DE" sz="16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en Europe !</a:t>
            </a:r>
          </a:p>
          <a:p>
            <a:pPr>
              <a:lnSpc>
                <a:spcPct val="150000"/>
              </a:lnSpc>
            </a:pPr>
            <a:endParaRPr lang="de-DE" sz="600" dirty="0">
              <a:solidFill>
                <a:schemeClr val="bg2">
                  <a:lumMod val="50000"/>
                </a:schemeClr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de-DE" altLang="x-none" dirty="0">
              <a:solidFill>
                <a:schemeClr val="tx1"/>
              </a:solidFill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5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9D3EDCE-3E89-384B-8262-1C0E8C3F45E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0" y="288000"/>
            <a:ext cx="8658000" cy="6282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6C554FE-16D9-EF45-A93E-D9091617A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49080"/>
            <a:ext cx="3986530" cy="28847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FC64BE4-FA21-D749-B8F4-74CF2FA7C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85986">
            <a:off x="6861634" y="-186686"/>
            <a:ext cx="3323243" cy="24047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29F7ECC-3F12-FF40-A39C-81163B30A1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250" t="-242" r="41149" b="12134"/>
          <a:stretch/>
        </p:blipFill>
        <p:spPr>
          <a:xfrm rot="261738">
            <a:off x="2010533" y="4213219"/>
            <a:ext cx="2736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-0.04462 -0.175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-879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41E80B3-4AED-B847-B410-9D79EBA93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13" y="288000"/>
            <a:ext cx="8681375" cy="6282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91961EC-199A-464F-82B7-4AFF35F8D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-31720"/>
            <a:ext cx="3246022" cy="234888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1A5CA49-FB03-CE4F-AA2A-11D4C1CB4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145" y="4529736"/>
            <a:ext cx="3525416" cy="255105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97150B2-4470-C446-B3D0-EA3B5DCB2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2931877"/>
            <a:ext cx="4412695" cy="319310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3B230E9-71AB-CF4F-8827-CDEEFBFF1E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5113" y="1563666"/>
            <a:ext cx="3025588" cy="2189370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AC9DA32B-9145-2945-A6AE-283EBD61E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1672473"/>
            <a:ext cx="6542614" cy="55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Le franco-</a:t>
            </a:r>
            <a:r>
              <a:rPr lang="de-DE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allemand</a:t>
            </a:r>
            <a:r>
              <a:rPr lang="de-DE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au </a:t>
            </a:r>
          </a:p>
          <a:p>
            <a:r>
              <a:rPr lang="de-DE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service</a:t>
            </a:r>
            <a:r>
              <a:rPr lang="de-DE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de </a:t>
            </a:r>
            <a:r>
              <a:rPr lang="de-DE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l‘Europe</a:t>
            </a:r>
            <a:endParaRPr lang="de-DE" b="1" dirty="0">
              <a:solidFill>
                <a:schemeClr val="bg2">
                  <a:lumMod val="50000"/>
                </a:schemeClr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7002B8-EDFB-344A-AE4E-82A530717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59" y="2488046"/>
            <a:ext cx="3744417" cy="38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Parler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allemand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,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partir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étudier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ou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travailler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en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Allemagne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,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c‘est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:</a:t>
            </a:r>
          </a:p>
          <a:p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contribuer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à la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construction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européenne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.</a:t>
            </a:r>
          </a:p>
          <a:p>
            <a:endParaRPr lang="de-DE" sz="8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participer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au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renforcement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la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relation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franco-allemande,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garante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d‘une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Europe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stable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et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puissante</a:t>
            </a:r>
            <a:endParaRPr lang="de-DE" sz="13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percevoir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des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valeurs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communes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paix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et de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solidarité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8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éprouver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le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chemin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parcouru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avec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un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pays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si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longtemps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ennemi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avec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lequel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on a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réussi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à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construire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un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espace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pacifié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depuis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plus de 70 ans. </a:t>
            </a:r>
          </a:p>
          <a:p>
            <a:pPr>
              <a:lnSpc>
                <a:spcPct val="150000"/>
              </a:lnSpc>
            </a:pPr>
            <a:endParaRPr lang="de-DE" sz="600" dirty="0">
              <a:solidFill>
                <a:schemeClr val="bg2">
                  <a:lumMod val="50000"/>
                </a:schemeClr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>
              <a:lnSpc>
                <a:spcPct val="150000"/>
              </a:lnSpc>
            </a:pPr>
            <a:endParaRPr lang="de-DE" sz="1600" b="1" dirty="0">
              <a:solidFill>
                <a:schemeClr val="bg2">
                  <a:lumMod val="50000"/>
                </a:schemeClr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endParaRPr lang="de-DE" sz="160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de-DE" altLang="x-none" dirty="0">
              <a:solidFill>
                <a:schemeClr val="tx1"/>
              </a:solidFill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83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5.55112E-17 L -0.15538 -0.12894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8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84872E7-6F12-8943-9F4B-48BB1858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00" y="284400"/>
            <a:ext cx="8658000" cy="626508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C74EDD5-3FEF-3040-81F7-24C4EC893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00" y="284400"/>
            <a:ext cx="8657999" cy="626508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28AC49F-C2E3-264F-8D7D-862DAB9EE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34973">
            <a:off x="-49262" y="101774"/>
            <a:ext cx="3805379" cy="275364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DBA5468-6375-1141-9A90-BE74573CB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5301208"/>
            <a:ext cx="2051935" cy="148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00093 L -0.07275 -0.1974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3870F40C-EBF1-D547-97B6-DE4FEABF79A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0" y="288000"/>
            <a:ext cx="8658000" cy="6282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A945149-3B15-DF42-BBE3-D7C218100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-424174"/>
            <a:ext cx="10580751" cy="765642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1FB7C7F-6AFE-CB44-9FBF-98AE52EBC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789" y="44624"/>
            <a:ext cx="9310253" cy="67370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056E970-7B08-E642-B1E7-59C0C7805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-420352"/>
            <a:ext cx="3528392" cy="255320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98AD2AE-5F68-3649-9E9D-80BB7C348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473" y="817436"/>
            <a:ext cx="2812947" cy="20355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75451D6-7A0B-B244-9CE3-8365974819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6504" y="2924944"/>
            <a:ext cx="2828090" cy="204645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D07D56-FC24-B445-B823-D9A6E4AA3D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008" y="4543125"/>
            <a:ext cx="3367920" cy="243708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726D7568-443B-C143-AFA4-6F231B924F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6792" y="5971262"/>
            <a:ext cx="399909" cy="28938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25459FBB-B83F-C445-8F4C-EE5FD5D4B5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6791" y="5022433"/>
            <a:ext cx="399910" cy="289382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9958E2B2-6A60-A14B-98DB-0E03973618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6792" y="6175987"/>
            <a:ext cx="399909" cy="289381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F4C6E9DB-8C51-D24D-AB13-196547B8B2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5856" y="5422079"/>
            <a:ext cx="399554" cy="28912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517113FF-89C5-5041-8884-93AC4F37A6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85344">
            <a:off x="3265589" y="5609677"/>
            <a:ext cx="420088" cy="30398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127467C-AFED-2F40-8C2F-65D2331710A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617033" y="18834"/>
            <a:ext cx="9356322" cy="677040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12C69600-013A-1E4C-840C-52292861E6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81450" y="5264433"/>
            <a:ext cx="199396" cy="19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2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05816 -0.10717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-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996FA78-AD62-4F4C-A9A4-63E7BE1F8FC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0" y="288000"/>
            <a:ext cx="8658000" cy="6282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541ECCA-9308-CF41-9652-B5E1617F9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-531440"/>
            <a:ext cx="3600400" cy="26053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A79B293-9810-CA44-83AB-615BC5A6D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9275">
            <a:off x="4598000" y="-672456"/>
            <a:ext cx="5083276" cy="36783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C877CD7-A483-1F48-85D1-F7AAF1A6A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1396" y="980728"/>
            <a:ext cx="7499660" cy="542689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8467F48-3502-D845-8A77-1B44982534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7635" y="2492896"/>
            <a:ext cx="4213303" cy="304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2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66A3DDD-F8A5-2F4C-BE29-4ACFCAC4D2F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8624" y="288000"/>
            <a:ext cx="8656501" cy="6282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005313-6F09-424E-9ECE-897CE54D7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404664"/>
            <a:ext cx="2948294" cy="11427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CD9F192-3EB1-A547-BA97-A4FC454A8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02510">
            <a:off x="162938" y="-15138"/>
            <a:ext cx="2008982" cy="136976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323A28D-8666-9B45-AC6B-253F548E6A2E}"/>
              </a:ext>
            </a:extLst>
          </p:cNvPr>
          <p:cNvSpPr/>
          <p:nvPr/>
        </p:nvSpPr>
        <p:spPr bwMode="auto">
          <a:xfrm>
            <a:off x="2915816" y="982420"/>
            <a:ext cx="3960440" cy="504056"/>
          </a:xfrm>
          <a:prstGeom prst="rect">
            <a:avLst/>
          </a:prstGeom>
          <a:solidFill>
            <a:srgbClr val="1782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de-DE" sz="18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F58C117-0675-9843-8B9B-F1EF833E868A}"/>
              </a:ext>
            </a:extLst>
          </p:cNvPr>
          <p:cNvSpPr txBox="1"/>
          <p:nvPr/>
        </p:nvSpPr>
        <p:spPr>
          <a:xfrm>
            <a:off x="2771800" y="1024811"/>
            <a:ext cx="4241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Goethe FF Clan" panose="020B0506030101020104" pitchFamily="34" charset="0"/>
              </a:rPr>
              <a:t>LE PARTENAIRE FRANÇAIS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6BEFF3C-C697-2B4D-B4F9-B75FAE3D1483}"/>
              </a:ext>
            </a:extLst>
          </p:cNvPr>
          <p:cNvSpPr txBox="1"/>
          <p:nvPr/>
        </p:nvSpPr>
        <p:spPr>
          <a:xfrm>
            <a:off x="755576" y="4581303"/>
            <a:ext cx="1872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Goethe FF Clan" panose="020B0506030101020104" pitchFamily="34" charset="0"/>
              </a:rPr>
              <a:t>GOETHE-INSTITUT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F763F0C-5167-3147-8D51-AF0DBDF61C74}"/>
              </a:ext>
            </a:extLst>
          </p:cNvPr>
          <p:cNvSpPr txBox="1"/>
          <p:nvPr/>
        </p:nvSpPr>
        <p:spPr>
          <a:xfrm>
            <a:off x="755576" y="4858302"/>
            <a:ext cx="1993776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Les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huit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Instituts Goethe en France</a:t>
            </a:r>
          </a:p>
          <a:p>
            <a:pPr algn="just"/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vous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sensibilisent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az-Cyrl-AZ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à 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la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langue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et </a:t>
            </a:r>
            <a:r>
              <a:rPr lang="az-Cyrl-AZ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à 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la</a:t>
            </a:r>
          </a:p>
          <a:p>
            <a:pPr algn="just"/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culture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allemandes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.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Certains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d'entre</a:t>
            </a:r>
            <a:endParaRPr lang="de-DE" sz="850" dirty="0">
              <a:solidFill>
                <a:schemeClr val="bg1"/>
              </a:solidFill>
              <a:latin typeface="Goethe FF Clan" panose="020B0506030101020104" pitchFamily="34" charset="0"/>
            </a:endParaRPr>
          </a:p>
          <a:p>
            <a:pPr algn="just"/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eux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proposent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des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cours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d'allemand</a:t>
            </a:r>
            <a:endParaRPr lang="de-DE" sz="850" dirty="0">
              <a:solidFill>
                <a:schemeClr val="bg1"/>
              </a:solidFill>
              <a:latin typeface="Goethe FF Clan" panose="020B0506030101020104" pitchFamily="34" charset="0"/>
            </a:endParaRPr>
          </a:p>
          <a:p>
            <a:pPr algn="just"/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de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tous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niveaux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et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sont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centres</a:t>
            </a:r>
            <a:endParaRPr lang="de-DE" sz="850" dirty="0">
              <a:solidFill>
                <a:schemeClr val="bg1"/>
              </a:solidFill>
              <a:latin typeface="Goethe FF Clan" panose="020B0506030101020104" pitchFamily="34" charset="0"/>
            </a:endParaRPr>
          </a:p>
          <a:p>
            <a:pPr algn="just"/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d'examens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.</a:t>
            </a:r>
          </a:p>
          <a:p>
            <a:pPr algn="just"/>
            <a:endParaRPr lang="de-DE" sz="300" dirty="0">
              <a:solidFill>
                <a:schemeClr val="bg1"/>
              </a:solidFill>
              <a:latin typeface="Goethe FF Clan" panose="020B0506030101020104" pitchFamily="34" charset="0"/>
            </a:endParaRPr>
          </a:p>
          <a:p>
            <a:pPr algn="just"/>
            <a:r>
              <a:rPr lang="de-DE" sz="850" b="1" dirty="0" err="1">
                <a:solidFill>
                  <a:schemeClr val="bg1"/>
                </a:solidFill>
                <a:latin typeface="Goethe FF Clan" panose="020B0506030101020104" pitchFamily="34" charset="0"/>
              </a:rPr>
              <a:t>www.goethe.de</a:t>
            </a:r>
            <a:r>
              <a:rPr lang="de-DE" sz="850" b="1" dirty="0">
                <a:solidFill>
                  <a:schemeClr val="bg1"/>
                </a:solidFill>
                <a:latin typeface="Goethe FF Clan" panose="020B0506030101020104" pitchFamily="34" charset="0"/>
              </a:rPr>
              <a:t>/</a:t>
            </a:r>
            <a:r>
              <a:rPr lang="de-DE" sz="850" b="1" dirty="0" err="1">
                <a:solidFill>
                  <a:schemeClr val="bg1"/>
                </a:solidFill>
                <a:latin typeface="Goethe FF Clan" panose="020B0506030101020104" pitchFamily="34" charset="0"/>
              </a:rPr>
              <a:t>france</a:t>
            </a:r>
            <a:endParaRPr lang="de-DE" sz="850" b="1" dirty="0">
              <a:solidFill>
                <a:schemeClr val="bg1"/>
              </a:solidFill>
              <a:latin typeface="Goethe FF Clan" panose="020B0506030101020104" pitchFamily="34" charset="0"/>
            </a:endParaRPr>
          </a:p>
          <a:p>
            <a:endParaRPr lang="de-DE" sz="900" dirty="0">
              <a:solidFill>
                <a:schemeClr val="bg1"/>
              </a:solidFill>
              <a:latin typeface="Goethe FF Clan" panose="020B05060301010201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5A51EB0-E8DE-F84A-9371-C5C4D9E59080}"/>
              </a:ext>
            </a:extLst>
          </p:cNvPr>
          <p:cNvSpPr txBox="1"/>
          <p:nvPr/>
        </p:nvSpPr>
        <p:spPr>
          <a:xfrm>
            <a:off x="3002141" y="4697726"/>
            <a:ext cx="247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Goethe FF Clan" panose="020B0506030101020104" pitchFamily="34" charset="0"/>
              </a:rPr>
              <a:t>MINIST</a:t>
            </a:r>
            <a:r>
              <a:rPr lang="az-Cyrl-AZ" sz="1200" b="1" dirty="0">
                <a:solidFill>
                  <a:schemeClr val="bg1"/>
                </a:solidFill>
                <a:latin typeface="Goethe FF Clan" panose="020B0506030101020104" pitchFamily="34" charset="0"/>
              </a:rPr>
              <a:t>È</a:t>
            </a:r>
            <a:r>
              <a:rPr lang="de-DE" sz="1200" b="1" dirty="0">
                <a:solidFill>
                  <a:schemeClr val="bg1"/>
                </a:solidFill>
                <a:latin typeface="Goethe FF Clan" panose="020B0506030101020104" pitchFamily="34" charset="0"/>
              </a:rPr>
              <a:t>RE DE L’</a:t>
            </a:r>
            <a:r>
              <a:rPr lang="az-Cyrl-AZ" sz="1200" b="1" dirty="0">
                <a:solidFill>
                  <a:schemeClr val="bg1"/>
                </a:solidFill>
                <a:latin typeface="Goethe FF Clan" panose="020B0506030101020104" pitchFamily="34" charset="0"/>
              </a:rPr>
              <a:t>É</a:t>
            </a:r>
            <a:r>
              <a:rPr lang="de-DE" sz="1200" b="1" dirty="0">
                <a:solidFill>
                  <a:schemeClr val="bg1"/>
                </a:solidFill>
                <a:latin typeface="Goethe FF Clan" panose="020B0506030101020104" pitchFamily="34" charset="0"/>
              </a:rPr>
              <a:t>DUCATION</a:t>
            </a:r>
          </a:p>
          <a:p>
            <a:r>
              <a:rPr lang="de-DE" sz="1200" b="1" dirty="0">
                <a:solidFill>
                  <a:schemeClr val="bg1"/>
                </a:solidFill>
                <a:latin typeface="Goethe FF Clan" panose="020B0506030101020104" pitchFamily="34" charset="0"/>
              </a:rPr>
              <a:t>NATIONALE ET DE LA JEUNESSE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C84AD49-2740-0843-8827-DA041A6ED778}"/>
              </a:ext>
            </a:extLst>
          </p:cNvPr>
          <p:cNvSpPr txBox="1"/>
          <p:nvPr/>
        </p:nvSpPr>
        <p:spPr>
          <a:xfrm>
            <a:off x="3027709" y="5159391"/>
            <a:ext cx="244821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Pour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tout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renseignement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,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adressez-vous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aux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/>
            </a:r>
            <a:b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</a:b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directeurs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d’</a:t>
            </a:r>
            <a:r>
              <a:rPr lang="az-Cyrl-AZ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é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coles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,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chefs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d’</a:t>
            </a:r>
            <a:r>
              <a:rPr lang="az-Cyrl-AZ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é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tablissement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,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professeurs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d’allemand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et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conseillers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d’orienta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-</a:t>
            </a:r>
          </a:p>
          <a:p>
            <a:pPr algn="just"/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tion-psychologues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et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informez-vous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sur</a:t>
            </a:r>
            <a:endParaRPr lang="de-DE" sz="850" dirty="0">
              <a:solidFill>
                <a:schemeClr val="bg1"/>
              </a:solidFill>
              <a:latin typeface="Goethe FF Clan" panose="020B0506030101020104" pitchFamily="34" charset="0"/>
            </a:endParaRPr>
          </a:p>
          <a:p>
            <a:pPr algn="just"/>
            <a:endParaRPr lang="de-DE" sz="300" dirty="0">
              <a:solidFill>
                <a:schemeClr val="bg1"/>
              </a:solidFill>
              <a:latin typeface="Goethe FF Clan" panose="020B0506030101020104" pitchFamily="34" charset="0"/>
            </a:endParaRPr>
          </a:p>
          <a:p>
            <a:pPr algn="just"/>
            <a:r>
              <a:rPr lang="de-DE" sz="850" b="1" dirty="0" err="1">
                <a:solidFill>
                  <a:schemeClr val="bg1"/>
                </a:solidFill>
                <a:latin typeface="Goethe FF Clan" panose="020B0506030101020104" pitchFamily="34" charset="0"/>
              </a:rPr>
              <a:t>www.education.gouv.fr</a:t>
            </a:r>
            <a:endParaRPr lang="de-DE" sz="850" b="1" dirty="0">
              <a:solidFill>
                <a:schemeClr val="bg1"/>
              </a:solidFill>
              <a:latin typeface="Goethe FF Clan" panose="020B0506030101020104" pitchFamily="34" charset="0"/>
            </a:endParaRPr>
          </a:p>
          <a:p>
            <a:pPr algn="just"/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et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sur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b="1" dirty="0" err="1">
                <a:solidFill>
                  <a:schemeClr val="bg1"/>
                </a:solidFill>
                <a:latin typeface="Goethe FF Clan" panose="020B0506030101020104" pitchFamily="34" charset="0"/>
              </a:rPr>
              <a:t>www.eduscol.education.fr</a:t>
            </a:r>
            <a:endParaRPr lang="de-DE" sz="850" b="1" dirty="0">
              <a:solidFill>
                <a:schemeClr val="bg1"/>
              </a:solidFill>
              <a:latin typeface="Goethe FF Clan" panose="020B0506030101020104" pitchFamily="34" charset="0"/>
            </a:endParaRPr>
          </a:p>
          <a:p>
            <a:pPr algn="just"/>
            <a:endParaRPr lang="de-DE" sz="900" dirty="0">
              <a:solidFill>
                <a:schemeClr val="bg1"/>
              </a:solidFill>
              <a:latin typeface="Goethe FF Clan" panose="020B05060301010201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CC4E5E2-4502-DC4B-A6E1-DA1DBD2F12D3}"/>
              </a:ext>
            </a:extLst>
          </p:cNvPr>
          <p:cNvSpPr txBox="1"/>
          <p:nvPr/>
        </p:nvSpPr>
        <p:spPr>
          <a:xfrm>
            <a:off x="5652120" y="4530285"/>
            <a:ext cx="1915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Goethe FF Clan" panose="020B0506030101020104" pitchFamily="34" charset="0"/>
              </a:rPr>
              <a:t>INSTITUT FRANÇAIS</a:t>
            </a:r>
          </a:p>
          <a:p>
            <a:endParaRPr lang="de-DE" sz="1200" b="1" dirty="0">
              <a:solidFill>
                <a:schemeClr val="bg1"/>
              </a:solidFill>
              <a:latin typeface="Goethe FF Clan" panose="020B05060301010201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DCD07BF-1EED-F549-9DE0-339C4E531927}"/>
              </a:ext>
            </a:extLst>
          </p:cNvPr>
          <p:cNvSpPr txBox="1"/>
          <p:nvPr/>
        </p:nvSpPr>
        <p:spPr>
          <a:xfrm>
            <a:off x="5637044" y="4778988"/>
            <a:ext cx="2419614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L'Institut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français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d'Allemagne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offre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des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cours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/>
            </a:r>
            <a:b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</a:b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de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français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az-Cyrl-AZ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à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tous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niveaux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et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tout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â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ge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,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ainsi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/>
            </a:r>
            <a:b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</a:b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que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les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examens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DELF/DALF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dans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27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centres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/>
            </a:r>
            <a:b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</a:b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en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Allemagne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. D</a:t>
            </a:r>
            <a:r>
              <a:rPr lang="az-Cyrl-AZ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é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couvrez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aussi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les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cultures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/>
            </a:r>
            <a:b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</a:b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françaises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et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francophones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actuelles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,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leurs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/>
            </a:r>
            <a:b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</a:b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musiques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,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leurs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arts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,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leurs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livres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- les Instituts</a:t>
            </a:r>
            <a:b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</a:b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français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en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Allemagne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et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leurs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az-Cyrl-AZ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О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quipes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vous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</a:t>
            </a:r>
            <a:r>
              <a:rPr lang="de-DE" sz="850" dirty="0" err="1">
                <a:solidFill>
                  <a:schemeClr val="bg1"/>
                </a:solidFill>
                <a:latin typeface="Goethe FF Clan" panose="020B0506030101020104" pitchFamily="34" charset="0"/>
              </a:rPr>
              <a:t>attendent</a:t>
            </a:r>
            <a:r>
              <a:rPr lang="de-DE" sz="850" dirty="0">
                <a:solidFill>
                  <a:schemeClr val="bg1"/>
                </a:solidFill>
                <a:latin typeface="Goethe FF Clan" panose="020B0506030101020104" pitchFamily="34" charset="0"/>
              </a:rPr>
              <a:t> !</a:t>
            </a:r>
          </a:p>
          <a:p>
            <a:pPr algn="just"/>
            <a:endParaRPr lang="de-DE" sz="300" dirty="0">
              <a:solidFill>
                <a:schemeClr val="bg1"/>
              </a:solidFill>
              <a:latin typeface="Goethe FF Clan" panose="020B0506030101020104" pitchFamily="34" charset="0"/>
            </a:endParaRPr>
          </a:p>
          <a:p>
            <a:pPr algn="just"/>
            <a:r>
              <a:rPr lang="de-DE" sz="850" b="1" dirty="0" err="1">
                <a:solidFill>
                  <a:schemeClr val="bg1"/>
                </a:solidFill>
                <a:latin typeface="Goethe FF Clan" panose="020B0506030101020104" pitchFamily="34" charset="0"/>
              </a:rPr>
              <a:t>www.institutfrancais.de</a:t>
            </a:r>
            <a:endParaRPr lang="de-DE" sz="850" b="1" dirty="0">
              <a:solidFill>
                <a:schemeClr val="bg1"/>
              </a:solidFill>
              <a:latin typeface="Goethe FF Clan" panose="020B0506030101020104" pitchFamily="34" charset="0"/>
            </a:endParaRPr>
          </a:p>
          <a:p>
            <a:pPr algn="just"/>
            <a:endParaRPr lang="de-DE" sz="900" dirty="0">
              <a:solidFill>
                <a:schemeClr val="bg1"/>
              </a:solidFill>
              <a:latin typeface="Goethe FF Clan" panose="020B05060301010201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13" grpId="0"/>
      <p:bldP spid="15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4402CF3-AF8D-DF4C-89CC-692CBBBC767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0" y="288000"/>
            <a:ext cx="8658000" cy="6282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5E716AC-F9BB-A54F-9C42-732BB711D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3551" y="-459432"/>
            <a:ext cx="5944170" cy="430130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77DE506-0A87-F245-A462-1B0E41E0A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2010907"/>
            <a:ext cx="6264696" cy="453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656FB07-40FF-5C46-8555-7C5E90EE89B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0" y="279000"/>
            <a:ext cx="8658000" cy="630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FEFC01D-BD83-B44F-B5D4-83EAAB24C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02" y="620688"/>
            <a:ext cx="2051466" cy="641083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5714B285-EF08-C344-9DCE-062D9F532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1994" y="1443052"/>
            <a:ext cx="4526390" cy="71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est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une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des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langues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les plus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parlées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en Europe.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9FC01AB9-B2D9-2F4F-B974-B851BBE66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1994" y="2468959"/>
            <a:ext cx="5030446" cy="38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14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Choisir</a:t>
            </a:r>
            <a:r>
              <a:rPr lang="de-DE" sz="14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14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sz="14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, </a:t>
            </a:r>
            <a:r>
              <a:rPr lang="de-DE" sz="14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c‘est</a:t>
            </a:r>
            <a:r>
              <a:rPr lang="de-DE" sz="14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:</a:t>
            </a:r>
          </a:p>
          <a:p>
            <a:endParaRPr lang="de-DE" sz="14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bénéficier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mesures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et de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structures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qui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facilitent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l‘apprentissage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la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langue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ainsi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que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la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découverte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du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pays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et de la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culture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allemande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.</a:t>
            </a:r>
          </a:p>
          <a:p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avoir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accès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à de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nombreuses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possibilités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pour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rencontrer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nos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voisins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allemands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.</a:t>
            </a:r>
          </a:p>
          <a:p>
            <a:endParaRPr lang="de-DE" sz="14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avoir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la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possibilité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partir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étudier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, faire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un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stage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ou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travailler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en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Allemagne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, en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Autriche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ou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en Suisse.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construire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une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Europe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plurilingue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ouverte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à la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diversité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et à la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solidarité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. </a:t>
            </a:r>
          </a:p>
          <a:p>
            <a:pPr>
              <a:lnSpc>
                <a:spcPct val="150000"/>
              </a:lnSpc>
            </a:pPr>
            <a:endParaRPr lang="de-DE" sz="600" dirty="0">
              <a:solidFill>
                <a:schemeClr val="bg2">
                  <a:lumMod val="50000"/>
                </a:schemeClr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>
              <a:lnSpc>
                <a:spcPct val="150000"/>
              </a:lnSpc>
            </a:pPr>
            <a:r>
              <a:rPr lang="de-DE" sz="16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sz="16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, </a:t>
            </a:r>
            <a:r>
              <a:rPr lang="de-DE" sz="16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c‘est</a:t>
            </a:r>
            <a:r>
              <a:rPr lang="de-DE" sz="16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16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vraiment</a:t>
            </a:r>
            <a:r>
              <a:rPr lang="de-DE" sz="16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16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</a:t>
            </a:r>
            <a:r>
              <a:rPr lang="de-DE" sz="16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plus !</a:t>
            </a:r>
            <a:endParaRPr lang="de-DE" sz="160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de-DE" altLang="x-none" dirty="0">
              <a:solidFill>
                <a:schemeClr val="tx1"/>
              </a:solidFill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86CB20C-F664-C440-A90C-DD5CE89FF80E}"/>
              </a:ext>
            </a:extLst>
          </p:cNvPr>
          <p:cNvSpPr/>
          <p:nvPr/>
        </p:nvSpPr>
        <p:spPr bwMode="auto">
          <a:xfrm>
            <a:off x="3419872" y="720010"/>
            <a:ext cx="4968552" cy="504056"/>
          </a:xfrm>
          <a:prstGeom prst="rect">
            <a:avLst/>
          </a:prstGeom>
          <a:solidFill>
            <a:srgbClr val="FEDA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F22FD26-567A-EB41-96B4-733F4B536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880" y="702119"/>
            <a:ext cx="5544616" cy="95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32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L‘ALLEMAND, UN PLUS</a:t>
            </a:r>
          </a:p>
        </p:txBody>
      </p:sp>
    </p:spTree>
    <p:extLst>
      <p:ext uri="{BB962C8B-B14F-4D97-AF65-F5344CB8AC3E}">
        <p14:creationId xmlns:p14="http://schemas.microsoft.com/office/powerpoint/2010/main" val="158669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10460E8-93E4-264D-ACC2-BFD082937B7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750" y="288000"/>
            <a:ext cx="8656500" cy="6282000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5714B285-EF08-C344-9DCE-062D9F532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7" y="1443052"/>
            <a:ext cx="4526390" cy="71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L‘allemand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,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une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langue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accessible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à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tous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.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9FC01AB9-B2D9-2F4F-B974-B851BBE66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7" y="2468959"/>
            <a:ext cx="5030446" cy="38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L‘allemand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est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accessible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au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primaire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dès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le CP, en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collège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ou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en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lyée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.</a:t>
            </a:r>
          </a:p>
          <a:p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Différents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dispositifs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permettent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développer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les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compétences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linguistiques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et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interculturelles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: la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certification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DSD-1, les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sections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européennes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, les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sections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Abibac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ou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encore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les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sections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internationales.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Le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Cadre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européen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commun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référence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pour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les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langues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permet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aux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élèves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valoriser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leurs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compétences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linguistiques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Huit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Instituts Goethe en France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vous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font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participer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à la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culture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4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allemande</a:t>
            </a:r>
            <a:r>
              <a:rPr lang="de-DE" sz="14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. </a:t>
            </a:r>
          </a:p>
          <a:p>
            <a:pPr>
              <a:lnSpc>
                <a:spcPct val="150000"/>
              </a:lnSpc>
            </a:pPr>
            <a:endParaRPr lang="de-DE" sz="600" dirty="0">
              <a:solidFill>
                <a:schemeClr val="bg2">
                  <a:lumMod val="50000"/>
                </a:schemeClr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>
              <a:lnSpc>
                <a:spcPct val="150000"/>
              </a:lnSpc>
            </a:pPr>
            <a:r>
              <a:rPr lang="de-DE" sz="16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Partez</a:t>
            </a:r>
            <a:r>
              <a:rPr lang="de-DE" sz="16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à la </a:t>
            </a:r>
            <a:r>
              <a:rPr lang="de-DE" sz="16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découverte</a:t>
            </a:r>
            <a:r>
              <a:rPr lang="de-DE" sz="16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de </a:t>
            </a:r>
            <a:r>
              <a:rPr lang="de-DE" sz="16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l‘Allemagne</a:t>
            </a:r>
            <a:r>
              <a:rPr lang="de-DE" sz="16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!</a:t>
            </a:r>
          </a:p>
          <a:p>
            <a:endParaRPr lang="de-DE" sz="160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de-DE" altLang="x-none" dirty="0">
              <a:solidFill>
                <a:schemeClr val="tx1"/>
              </a:solidFill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86CB20C-F664-C440-A90C-DD5CE89FF80E}"/>
              </a:ext>
            </a:extLst>
          </p:cNvPr>
          <p:cNvSpPr/>
          <p:nvPr/>
        </p:nvSpPr>
        <p:spPr bwMode="auto">
          <a:xfrm>
            <a:off x="671145" y="720010"/>
            <a:ext cx="4968552" cy="504056"/>
          </a:xfrm>
          <a:prstGeom prst="rect">
            <a:avLst/>
          </a:prstGeom>
          <a:solidFill>
            <a:srgbClr val="FEDA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F22FD26-567A-EB41-96B4-733F4B536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153" y="702119"/>
            <a:ext cx="5544616" cy="95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320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L‘ALLEMAND, UN PLUS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136E7B51-9BAD-C742-BA63-0D9AC5691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529" y="-964686"/>
            <a:ext cx="2086499" cy="198085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3303133E-2B08-0E49-B6A6-385D45CD4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49424">
            <a:off x="6003446" y="816463"/>
            <a:ext cx="3421429" cy="403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3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99051CD-6358-E749-BDF1-5DFF7414E17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0" y="288000"/>
            <a:ext cx="8658000" cy="6282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F8120CB-7CE9-A945-9144-67ABEC4C0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1484784"/>
            <a:ext cx="1592177" cy="115212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3A4AA28-C865-E64F-8364-AF2F9AFB7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915" y="1952072"/>
            <a:ext cx="3926198" cy="71571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6FAF69C-6B06-FA44-B58E-02FD11F5B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78" y="2819629"/>
            <a:ext cx="2814202" cy="203640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FF022D9-16AA-3E41-904F-05041F69B2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32258">
            <a:off x="-161640" y="4166074"/>
            <a:ext cx="5330526" cy="385726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5EDC159-7F44-6D41-AE39-E964FFE033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572" y="4154189"/>
            <a:ext cx="3097788" cy="2241615"/>
          </a:xfrm>
          <a:prstGeom prst="rect">
            <a:avLst/>
          </a:prstGeom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8E9C3B15-BE86-AB48-8321-C30A37CC0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168" y="736864"/>
            <a:ext cx="3024336" cy="69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b="1" dirty="0" err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Une</a:t>
            </a:r>
            <a:r>
              <a:rPr lang="de-DE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porte</a:t>
            </a:r>
            <a:r>
              <a:rPr lang="de-DE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ouverte</a:t>
            </a:r>
            <a:r>
              <a:rPr lang="de-DE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vers</a:t>
            </a:r>
            <a:r>
              <a:rPr lang="de-DE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 la </a:t>
            </a:r>
            <a:r>
              <a:rPr lang="de-DE" b="1" dirty="0" err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joie</a:t>
            </a:r>
            <a:r>
              <a:rPr lang="de-DE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 de </a:t>
            </a:r>
            <a:r>
              <a:rPr lang="de-DE" b="1" dirty="0" err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vivre</a:t>
            </a:r>
            <a:r>
              <a:rPr lang="de-DE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allemande</a:t>
            </a:r>
            <a:r>
              <a:rPr lang="de-DE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. 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FE9DA421-D679-DB49-B1B7-4C3DCC30B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204" y="2819629"/>
            <a:ext cx="3754296" cy="431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L‘allemand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c‘est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la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langue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Goethe, la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musique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Beethoven, la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théorie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d‘Einstein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,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l‘art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Kollwitz et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l‘architecture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du Bauhaus.</a:t>
            </a:r>
          </a:p>
          <a:p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</a:p>
          <a:p>
            <a:r>
              <a:rPr lang="de-DE" sz="1200" b="1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Oui</a:t>
            </a:r>
            <a:r>
              <a:rPr lang="de-DE" sz="1200" b="1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, </a:t>
            </a:r>
            <a:r>
              <a:rPr lang="de-DE" sz="1200" b="1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mais</a:t>
            </a:r>
            <a:r>
              <a:rPr lang="de-DE" sz="1200" b="1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200" b="1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pas</a:t>
            </a:r>
            <a:r>
              <a:rPr lang="de-DE" sz="1200" b="1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200" b="1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uniquement</a:t>
            </a:r>
            <a:r>
              <a:rPr lang="de-DE" sz="1200" b="1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!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C‘est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aussi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le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berceau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de la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musique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expérimentale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et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éléctronique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du FC Bayern München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et de la Currywurst !</a:t>
            </a:r>
          </a:p>
          <a:p>
            <a:endParaRPr lang="de-DE" sz="8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r>
              <a:rPr lang="de-DE" sz="1200" b="1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En </a:t>
            </a:r>
            <a:r>
              <a:rPr lang="de-DE" sz="1200" b="1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Allemagne</a:t>
            </a:r>
            <a:r>
              <a:rPr lang="de-DE" sz="1200" b="1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, </a:t>
            </a:r>
            <a:r>
              <a:rPr lang="de-DE" sz="1200" b="1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vous</a:t>
            </a:r>
            <a:r>
              <a:rPr lang="de-DE" sz="1200" b="1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200" b="1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pouvez</a:t>
            </a:r>
            <a:r>
              <a:rPr lang="de-DE" sz="1200" b="1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:</a:t>
            </a:r>
            <a:endParaRPr lang="de-DE" sz="12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flâner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au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bord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la Spree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kern="11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danser</a:t>
            </a:r>
            <a:r>
              <a:rPr lang="de-DE" sz="1200" kern="11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200" kern="11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dans</a:t>
            </a:r>
            <a:r>
              <a:rPr lang="de-DE" sz="1200" kern="11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200" kern="11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l‘un</a:t>
            </a:r>
            <a:r>
              <a:rPr lang="de-DE" sz="1200" kern="11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des </a:t>
            </a:r>
            <a:r>
              <a:rPr lang="de-DE" sz="1200" kern="11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nombreux</a:t>
            </a:r>
            <a:r>
              <a:rPr lang="de-DE" sz="1200" kern="11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200" kern="11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festivals</a:t>
            </a:r>
            <a:r>
              <a:rPr lang="de-DE" sz="1200" kern="11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</a:t>
            </a:r>
            <a:r>
              <a:rPr lang="de-DE" sz="1200" kern="11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musique</a:t>
            </a:r>
            <a:r>
              <a:rPr lang="de-DE" sz="1200" kern="11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du </a:t>
            </a:r>
            <a:r>
              <a:rPr lang="de-DE" sz="1200" kern="11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pays</a:t>
            </a:r>
            <a:endParaRPr lang="de-DE" sz="1200" kern="11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faire la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fête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au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carnaval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Cologne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du surf en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plein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centre-ville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Munich</a:t>
            </a:r>
            <a:endParaRPr lang="de-DE" sz="12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découvrir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la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mer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du Nord à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marée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2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basse</a:t>
            </a:r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. </a:t>
            </a:r>
          </a:p>
          <a:p>
            <a:endParaRPr lang="de-DE" sz="8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  <a:ea typeface="Source Sans Pro" charset="0"/>
                <a:cs typeface="Source Sans Pro" charset="0"/>
              </a:rPr>
              <a:t>Toutes</a:t>
            </a:r>
            <a:r>
              <a:rPr lang="de-DE" sz="1200" b="1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  <a:ea typeface="Source Sans Pro" charset="0"/>
                <a:cs typeface="Source Sans Pro" charset="0"/>
              </a:rPr>
              <a:t> </a:t>
            </a:r>
            <a:r>
              <a:rPr lang="de-DE" sz="1200" b="1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  <a:ea typeface="Source Sans Pro" charset="0"/>
                <a:cs typeface="Source Sans Pro" charset="0"/>
              </a:rPr>
              <a:t>ces</a:t>
            </a:r>
            <a:r>
              <a:rPr lang="de-DE" sz="1200" b="1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  <a:ea typeface="Source Sans Pro" charset="0"/>
                <a:cs typeface="Source Sans Pro" charset="0"/>
              </a:rPr>
              <a:t> </a:t>
            </a:r>
            <a:r>
              <a:rPr lang="de-DE" sz="1200" b="1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  <a:ea typeface="Source Sans Pro" charset="0"/>
                <a:cs typeface="Source Sans Pro" charset="0"/>
              </a:rPr>
              <a:t>activités</a:t>
            </a:r>
            <a:r>
              <a:rPr lang="de-DE" sz="1200" b="1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  <a:ea typeface="Source Sans Pro" charset="0"/>
                <a:cs typeface="Source Sans Pro" charset="0"/>
              </a:rPr>
              <a:t> </a:t>
            </a:r>
            <a:r>
              <a:rPr lang="de-DE" sz="1200" b="1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  <a:ea typeface="Source Sans Pro" charset="0"/>
                <a:cs typeface="Source Sans Pro" charset="0"/>
              </a:rPr>
              <a:t>participent</a:t>
            </a:r>
            <a:r>
              <a:rPr lang="de-DE" sz="1200" b="1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  <a:ea typeface="Source Sans Pro" charset="0"/>
                <a:cs typeface="Source Sans Pro" charset="0"/>
              </a:rPr>
              <a:t> de la </a:t>
            </a:r>
            <a:r>
              <a:rPr lang="de-DE" sz="1200" b="1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  <a:ea typeface="Source Sans Pro" charset="0"/>
                <a:cs typeface="Source Sans Pro" charset="0"/>
              </a:rPr>
              <a:t>joie</a:t>
            </a:r>
            <a:r>
              <a:rPr lang="de-DE" sz="1200" b="1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  <a:ea typeface="Source Sans Pro" charset="0"/>
                <a:cs typeface="Source Sans Pro" charset="0"/>
              </a:rPr>
              <a:t> de </a:t>
            </a:r>
          </a:p>
          <a:p>
            <a:pPr>
              <a:lnSpc>
                <a:spcPct val="150000"/>
              </a:lnSpc>
            </a:pPr>
            <a:r>
              <a:rPr lang="de-DE" sz="1200" b="1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  <a:ea typeface="Source Sans Pro" charset="0"/>
                <a:cs typeface="Source Sans Pro" charset="0"/>
              </a:rPr>
              <a:t>vivre</a:t>
            </a:r>
            <a:r>
              <a:rPr lang="de-DE" sz="1200" b="1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  <a:ea typeface="Source Sans Pro" charset="0"/>
                <a:cs typeface="Source Sans Pro" charset="0"/>
              </a:rPr>
              <a:t> </a:t>
            </a:r>
            <a:r>
              <a:rPr lang="de-DE" sz="1200" b="1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  <a:ea typeface="Source Sans Pro" charset="0"/>
                <a:cs typeface="Source Sans Pro" charset="0"/>
              </a:rPr>
              <a:t>allemande</a:t>
            </a:r>
            <a:r>
              <a:rPr lang="de-DE" sz="1200" b="1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  <a:ea typeface="Source Sans Pro" charset="0"/>
                <a:cs typeface="Source Sans Pro" charset="0"/>
              </a:rPr>
              <a:t>. À </a:t>
            </a:r>
            <a:r>
              <a:rPr lang="de-DE" sz="1200" b="1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  <a:ea typeface="Source Sans Pro" charset="0"/>
                <a:cs typeface="Source Sans Pro" charset="0"/>
              </a:rPr>
              <a:t>vous</a:t>
            </a:r>
            <a:r>
              <a:rPr lang="de-DE" sz="1200" b="1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  <a:ea typeface="Source Sans Pro" charset="0"/>
                <a:cs typeface="Source Sans Pro" charset="0"/>
              </a:rPr>
              <a:t> de les </a:t>
            </a:r>
            <a:r>
              <a:rPr lang="de-DE" sz="1200" b="1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  <a:ea typeface="Source Sans Pro" charset="0"/>
                <a:cs typeface="Source Sans Pro" charset="0"/>
              </a:rPr>
              <a:t>découvrir</a:t>
            </a:r>
            <a:r>
              <a:rPr lang="de-DE" sz="1200" b="1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  <a:ea typeface="Source Sans Pro" charset="0"/>
                <a:cs typeface="Source Sans Pro" charset="0"/>
              </a:rPr>
              <a:t> !</a:t>
            </a:r>
            <a:endParaRPr lang="de-DE" sz="1200" dirty="0">
              <a:solidFill>
                <a:schemeClr val="tx1"/>
              </a:solidFill>
              <a:latin typeface="Goethe FF Clan" panose="020B0506030101020104" pitchFamily="34" charset="0"/>
              <a:ea typeface="Source Sans Pro" charset="0"/>
              <a:cs typeface="Source Sans Pro" charset="0"/>
            </a:endParaRPr>
          </a:p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de-DE" altLang="x-none" dirty="0">
              <a:solidFill>
                <a:schemeClr val="tx1"/>
              </a:solidFill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3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1088 C 0.00486 -0.00833 0.00521 -0.00578 0.00556 -0.00324 C 0.00591 -0.00023 0.00643 0.00139 0.00712 0.0044 C 0.00782 0.01852 0.00886 0.01875 0.00712 0.02848 C 0.00695 0.0294 0.00677 0.03079 0.00625 0.03172 C 0.00538 0.0331 0.004 0.03357 0.00295 0.03496 C 0.00226 0.03588 0.00209 0.03727 0.00139 0.0382 C 0.00035 0.03935 -0.00087 0.03935 -0.00191 0.04051 C -0.00364 0.04236 -0.00486 0.04514 -0.00677 0.04699 C -0.00764 0.04769 -0.0085 0.04838 -0.0092 0.04908 C -0.01076 0.05093 -0.0118 0.05324 -0.01337 0.05463 L -0.0158 0.05672 C -0.01632 0.05787 -0.01666 0.05926 -0.01753 0.06019 C -0.02187 0.06528 -0.02205 0.06435 -0.02725 0.06551 C -0.04149 0.0625 -0.02899 0.06482 -0.0592 0.06343 C -0.06475 0.0632 -0.07014 0.06273 -0.07569 0.06227 C -0.07899 0.06273 -0.08229 0.06297 -0.08541 0.06343 C -0.08871 0.06389 -0.09218 0.06459 -0.09531 0.06551 C -0.09635 0.06598 -0.09757 0.06621 -0.09861 0.06667 C -0.09948 0.06783 -0.10017 0.06898 -0.10104 0.06991 C -0.10382 0.07315 -0.10347 0.07084 -0.10521 0.07547 C -0.10607 0.07778 -0.10642 0.08195 -0.10677 0.08426 C -0.10746 0.08773 -0.10729 0.08982 -0.11007 0.0919 C -0.11389 0.09468 -0.11823 0.09445 -0.12239 0.09514 C -0.12396 0.09537 -0.12569 0.09584 -0.12725 0.0963 L -0.15677 0.09514 C -0.16111 0.09491 -0.16267 0.09375 -0.16666 0.09283 C -0.17066 0.09213 -0.17413 0.0919 -0.17812 0.09074 C -0.18784 0.08773 -0.16649 0.0919 -0.18715 0.08843 C -0.19288 0.08889 -0.19861 0.08912 -0.20434 0.08959 C -0.20659 0.08982 -0.20868 0.09051 -0.21093 0.09074 C -0.21406 0.09121 -0.21736 0.09144 -0.22066 0.0919 C -0.22569 0.09098 -0.23055 0.09051 -0.23541 0.08959 C -0.24166 0.08843 -0.24809 0.08727 -0.25434 0.08635 L -0.2625 0.08519 C -0.26736 0.08565 -0.27239 0.08658 -0.27725 0.08635 C -0.28212 0.08611 -0.29201 0.08426 -0.29201 0.08426 C -0.29305 0.0838 -0.29409 0.08334 -0.29531 0.0831 C -0.29896 0.08218 -0.30399 0.08125 -0.30764 0.08079 C -0.30868 0.08079 -0.30972 0.08079 -0.31076 0.08079 " pathEditMode="relative" ptsTypes="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9828B74-9A18-C442-A392-DD20797C61A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269" y="288000"/>
            <a:ext cx="8657462" cy="6282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FD495C8-575E-4644-8B59-BD0C40B24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8560" y="406910"/>
            <a:ext cx="8352720" cy="60441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464B41E-843A-5047-BC4D-DACBB4BD0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536" y="2276872"/>
            <a:ext cx="4206968" cy="30442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F10DABF-2EEE-AF43-B0CD-84349FD39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969" y="948432"/>
            <a:ext cx="6811383" cy="492884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A8A8C10-F359-764B-B20B-02C09E74F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5961" y="4482985"/>
            <a:ext cx="4016559" cy="290645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809B374-1951-334B-94F9-73049E1FE7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0192" y="3492310"/>
            <a:ext cx="2527300" cy="18288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4A2730C-4E96-8649-AAA1-9659AFD6D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40485" y="-726383"/>
            <a:ext cx="4068168" cy="29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9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3D7D3BC-FA21-4847-B467-7D063286A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55193"/>
            <a:ext cx="3816424" cy="1361639"/>
          </a:xfrm>
          <a:prstGeom prst="rect">
            <a:avLst/>
          </a:prstGeom>
        </p:spPr>
      </p:pic>
      <p:pic>
        <p:nvPicPr>
          <p:cNvPr id="11" name="Bild 3">
            <a:extLst>
              <a:ext uri="{FF2B5EF4-FFF2-40B4-BE49-F238E27FC236}">
                <a16:creationId xmlns:a16="http://schemas.microsoft.com/office/drawing/2014/main" id="{FE285E3C-8057-A446-A165-A09B3300D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7" y="284624"/>
            <a:ext cx="6260524" cy="4522326"/>
          </a:xfrm>
          <a:prstGeom prst="rect">
            <a:avLst/>
          </a:prstGeom>
        </p:spPr>
      </p:pic>
      <p:grpSp>
        <p:nvGrpSpPr>
          <p:cNvPr id="12" name="Group 2">
            <a:extLst>
              <a:ext uri="{FF2B5EF4-FFF2-40B4-BE49-F238E27FC236}">
                <a16:creationId xmlns:a16="http://schemas.microsoft.com/office/drawing/2014/main" id="{1B9418B2-EF7A-7A41-98D1-B85928EA4978}"/>
              </a:ext>
            </a:extLst>
          </p:cNvPr>
          <p:cNvGrpSpPr>
            <a:grpSpLocks/>
          </p:cNvGrpSpPr>
          <p:nvPr/>
        </p:nvGrpSpPr>
        <p:grpSpPr bwMode="auto">
          <a:xfrm>
            <a:off x="1565275" y="982663"/>
            <a:ext cx="4903788" cy="4897437"/>
            <a:chOff x="986" y="619"/>
            <a:chExt cx="3089" cy="308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BC3D781A-6767-4543-B4B2-A28C3A5F3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1851"/>
              <a:ext cx="405" cy="1212"/>
            </a:xfrm>
            <a:custGeom>
              <a:avLst/>
              <a:gdLst>
                <a:gd name="G0" fmla="*/ 3 197 1"/>
                <a:gd name="G1" fmla="*/ G0 1 197"/>
                <a:gd name="G2" fmla="*/ 589 589 1"/>
                <a:gd name="G3" fmla="*/ G2 1 589"/>
                <a:gd name="G4" fmla="*/ 1 0 0"/>
                <a:gd name="G5" fmla="*/ G4 197 1"/>
                <a:gd name="G6" fmla="*/ G5 1 197"/>
                <a:gd name="G7" fmla="*/ 586 589 1"/>
                <a:gd name="G8" fmla="*/ G7 1 589"/>
                <a:gd name="G9" fmla="*/ 195 197 1"/>
                <a:gd name="G10" fmla="*/ G9 1 197"/>
                <a:gd name="G11" fmla="*/ 1 0 0"/>
                <a:gd name="G12" fmla="*/ G11 589 1"/>
                <a:gd name="G13" fmla="*/ G12 1 589"/>
                <a:gd name="G14" fmla="*/ 197 197 1"/>
                <a:gd name="G15" fmla="*/ G14 1 197"/>
                <a:gd name="G16" fmla="*/ 1 0 0"/>
                <a:gd name="G17" fmla="*/ G16 589 1"/>
                <a:gd name="G18" fmla="*/ G17 1 589"/>
                <a:gd name="G19" fmla="*/ 3 197 1"/>
                <a:gd name="G20" fmla="*/ G19 1 197"/>
                <a:gd name="G21" fmla="*/ 589 589 1"/>
                <a:gd name="G22" fmla="*/ G21 1 589"/>
                <a:gd name="G23" fmla="+- 197 0 0"/>
                <a:gd name="G24" fmla="+- 589 0 0"/>
                <a:gd name="T0" fmla="*/ 3 w 197"/>
                <a:gd name="T1" fmla="*/ 589 h 589"/>
                <a:gd name="T2" fmla="*/ 0 w 197"/>
                <a:gd name="T3" fmla="*/ 586 h 589"/>
                <a:gd name="T4" fmla="*/ 195 w 197"/>
                <a:gd name="T5" fmla="*/ 0 h 589"/>
                <a:gd name="T6" fmla="*/ 197 w 197"/>
                <a:gd name="T7" fmla="*/ 0 h 589"/>
                <a:gd name="T8" fmla="*/ 3 w 197"/>
                <a:gd name="T9" fmla="*/ 589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589">
                  <a:moveTo>
                    <a:pt x="3" y="589"/>
                  </a:moveTo>
                  <a:lnTo>
                    <a:pt x="0" y="586"/>
                  </a:lnTo>
                  <a:lnTo>
                    <a:pt x="195" y="0"/>
                  </a:lnTo>
                  <a:lnTo>
                    <a:pt x="197" y="0"/>
                  </a:lnTo>
                  <a:lnTo>
                    <a:pt x="3" y="58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CED05913-7AB0-5945-A9C4-6AEE10A84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2591"/>
              <a:ext cx="928" cy="473"/>
            </a:xfrm>
            <a:custGeom>
              <a:avLst/>
              <a:gdLst>
                <a:gd name="G0" fmla="*/ 3 451 1"/>
                <a:gd name="G1" fmla="*/ G0 1 451"/>
                <a:gd name="G2" fmla="*/ 230 230 1"/>
                <a:gd name="G3" fmla="*/ G2 1 230"/>
                <a:gd name="G4" fmla="*/ 1 0 0"/>
                <a:gd name="G5" fmla="*/ G4 451 1"/>
                <a:gd name="G6" fmla="*/ G5 1 451"/>
                <a:gd name="G7" fmla="*/ 227 230 1"/>
                <a:gd name="G8" fmla="*/ G7 1 230"/>
                <a:gd name="G9" fmla="*/ 451 451 1"/>
                <a:gd name="G10" fmla="*/ G9 1 451"/>
                <a:gd name="G11" fmla="*/ 1 0 0"/>
                <a:gd name="G12" fmla="*/ G11 230 1"/>
                <a:gd name="G13" fmla="*/ G12 1 230"/>
                <a:gd name="G14" fmla="*/ 451 451 1"/>
                <a:gd name="G15" fmla="*/ G14 1 451"/>
                <a:gd name="G16" fmla="*/ 2 230 1"/>
                <a:gd name="G17" fmla="*/ G16 1 230"/>
                <a:gd name="G18" fmla="*/ 3 451 1"/>
                <a:gd name="G19" fmla="*/ G18 1 451"/>
                <a:gd name="G20" fmla="*/ 230 230 1"/>
                <a:gd name="G21" fmla="*/ G20 1 230"/>
                <a:gd name="G22" fmla="+- 451 0 0"/>
                <a:gd name="G23" fmla="+- 230 0 0"/>
                <a:gd name="T0" fmla="*/ 3 w 451"/>
                <a:gd name="T1" fmla="*/ 230 h 230"/>
                <a:gd name="T2" fmla="*/ 0 w 451"/>
                <a:gd name="T3" fmla="*/ 227 h 230"/>
                <a:gd name="T4" fmla="*/ 451 w 451"/>
                <a:gd name="T5" fmla="*/ 0 h 230"/>
                <a:gd name="T6" fmla="*/ 451 w 451"/>
                <a:gd name="T7" fmla="*/ 2 h 230"/>
                <a:gd name="T8" fmla="*/ 3 w 45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230">
                  <a:moveTo>
                    <a:pt x="3" y="230"/>
                  </a:moveTo>
                  <a:lnTo>
                    <a:pt x="0" y="227"/>
                  </a:lnTo>
                  <a:lnTo>
                    <a:pt x="451" y="0"/>
                  </a:lnTo>
                  <a:lnTo>
                    <a:pt x="451" y="2"/>
                  </a:lnTo>
                  <a:lnTo>
                    <a:pt x="3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C8D0535-F02D-1044-BF79-192BC89DB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5" y="1851"/>
              <a:ext cx="526" cy="743"/>
            </a:xfrm>
            <a:custGeom>
              <a:avLst/>
              <a:gdLst>
                <a:gd name="G0" fmla="*/ 254 256 1"/>
                <a:gd name="G1" fmla="*/ G0 1 256"/>
                <a:gd name="G2" fmla="*/ 361 361 1"/>
                <a:gd name="G3" fmla="*/ G2 1 361"/>
                <a:gd name="G4" fmla="*/ 1 0 0"/>
                <a:gd name="G5" fmla="*/ G4 256 1"/>
                <a:gd name="G6" fmla="*/ G5 1 256"/>
                <a:gd name="G7" fmla="*/ 1 0 0"/>
                <a:gd name="G8" fmla="*/ G7 361 1"/>
                <a:gd name="G9" fmla="*/ G8 1 361"/>
                <a:gd name="G10" fmla="*/ 2 256 1"/>
                <a:gd name="G11" fmla="*/ G10 1 256"/>
                <a:gd name="G12" fmla="*/ 1 0 0"/>
                <a:gd name="G13" fmla="*/ G12 361 1"/>
                <a:gd name="G14" fmla="*/ G13 1 361"/>
                <a:gd name="G15" fmla="*/ 256 256 1"/>
                <a:gd name="G16" fmla="*/ G15 1 256"/>
                <a:gd name="G17" fmla="*/ 359 361 1"/>
                <a:gd name="G18" fmla="*/ G17 1 361"/>
                <a:gd name="G19" fmla="*/ 254 256 1"/>
                <a:gd name="G20" fmla="*/ G19 1 256"/>
                <a:gd name="G21" fmla="*/ 361 361 1"/>
                <a:gd name="G22" fmla="*/ G21 1 361"/>
                <a:gd name="G23" fmla="+- 256 0 0"/>
                <a:gd name="G24" fmla="+- 361 0 0"/>
                <a:gd name="T0" fmla="*/ 254 w 256"/>
                <a:gd name="T1" fmla="*/ 361 h 361"/>
                <a:gd name="T2" fmla="*/ 0 w 256"/>
                <a:gd name="T3" fmla="*/ 0 h 361"/>
                <a:gd name="T4" fmla="*/ 2 w 256"/>
                <a:gd name="T5" fmla="*/ 0 h 361"/>
                <a:gd name="T6" fmla="*/ 256 w 256"/>
                <a:gd name="T7" fmla="*/ 359 h 361"/>
                <a:gd name="T8" fmla="*/ 254 w 256"/>
                <a:gd name="T9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61">
                  <a:moveTo>
                    <a:pt x="254" y="36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56" y="359"/>
                  </a:lnTo>
                  <a:lnTo>
                    <a:pt x="254" y="36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008C2812-FFA7-4345-B0F8-C3DDF3B28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9" y="1687"/>
              <a:ext cx="753" cy="170"/>
            </a:xfrm>
            <a:custGeom>
              <a:avLst/>
              <a:gdLst>
                <a:gd name="G0" fmla="*/ 366 366 1"/>
                <a:gd name="G1" fmla="*/ G0 1 366"/>
                <a:gd name="G2" fmla="*/ 2 83 1"/>
                <a:gd name="G3" fmla="*/ G2 1 83"/>
                <a:gd name="G4" fmla="*/ 1 0 0"/>
                <a:gd name="G5" fmla="*/ G4 366 1"/>
                <a:gd name="G6" fmla="*/ G5 1 366"/>
                <a:gd name="G7" fmla="*/ 83 83 1"/>
                <a:gd name="G8" fmla="*/ G7 1 83"/>
                <a:gd name="G9" fmla="*/ 1 0 0"/>
                <a:gd name="G10" fmla="*/ G9 366 1"/>
                <a:gd name="G11" fmla="*/ G10 1 366"/>
                <a:gd name="G12" fmla="*/ 78 83 1"/>
                <a:gd name="G13" fmla="*/ G12 1 83"/>
                <a:gd name="G14" fmla="*/ 366 366 1"/>
                <a:gd name="G15" fmla="*/ G14 1 366"/>
                <a:gd name="G16" fmla="*/ 1 0 0"/>
                <a:gd name="G17" fmla="*/ G16 83 1"/>
                <a:gd name="G18" fmla="*/ G17 1 83"/>
                <a:gd name="G19" fmla="*/ 366 366 1"/>
                <a:gd name="G20" fmla="*/ G19 1 366"/>
                <a:gd name="G21" fmla="*/ 2 83 1"/>
                <a:gd name="G22" fmla="*/ G21 1 83"/>
                <a:gd name="G23" fmla="+- 366 0 0"/>
                <a:gd name="G24" fmla="+- 83 0 0"/>
                <a:gd name="T0" fmla="*/ 366 w 366"/>
                <a:gd name="T1" fmla="*/ 2 h 83"/>
                <a:gd name="T2" fmla="*/ 0 w 366"/>
                <a:gd name="T3" fmla="*/ 83 h 83"/>
                <a:gd name="T4" fmla="*/ 0 w 366"/>
                <a:gd name="T5" fmla="*/ 78 h 83"/>
                <a:gd name="T6" fmla="*/ 366 w 366"/>
                <a:gd name="T7" fmla="*/ 0 h 83"/>
                <a:gd name="T8" fmla="*/ 366 w 366"/>
                <a:gd name="T9" fmla="*/ 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83">
                  <a:moveTo>
                    <a:pt x="366" y="2"/>
                  </a:moveTo>
                  <a:lnTo>
                    <a:pt x="0" y="83"/>
                  </a:lnTo>
                  <a:lnTo>
                    <a:pt x="0" y="78"/>
                  </a:lnTo>
                  <a:lnTo>
                    <a:pt x="366" y="0"/>
                  </a:lnTo>
                  <a:lnTo>
                    <a:pt x="366" y="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CD947C70-0B9C-E541-BC68-1A24A9BD9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9" y="1691"/>
              <a:ext cx="217" cy="914"/>
            </a:xfrm>
            <a:custGeom>
              <a:avLst/>
              <a:gdLst>
                <a:gd name="G0" fmla="*/ 2 106 1"/>
                <a:gd name="G1" fmla="*/ G0 1 106"/>
                <a:gd name="G2" fmla="*/ 444 444 1"/>
                <a:gd name="G3" fmla="*/ G2 1 444"/>
                <a:gd name="G4" fmla="*/ 1 0 0"/>
                <a:gd name="G5" fmla="*/ G4 106 1"/>
                <a:gd name="G6" fmla="*/ G5 1 106"/>
                <a:gd name="G7" fmla="*/ 444 444 1"/>
                <a:gd name="G8" fmla="*/ G7 1 444"/>
                <a:gd name="G9" fmla="*/ 104 106 1"/>
                <a:gd name="G10" fmla="*/ G9 1 106"/>
                <a:gd name="G11" fmla="*/ 1 0 0"/>
                <a:gd name="G12" fmla="*/ G11 444 1"/>
                <a:gd name="G13" fmla="*/ G12 1 444"/>
                <a:gd name="G14" fmla="*/ 106 106 1"/>
                <a:gd name="G15" fmla="*/ G14 1 106"/>
                <a:gd name="G16" fmla="*/ 1 0 0"/>
                <a:gd name="G17" fmla="*/ G16 444 1"/>
                <a:gd name="G18" fmla="*/ G17 1 444"/>
                <a:gd name="G19" fmla="*/ 2 106 1"/>
                <a:gd name="G20" fmla="*/ G19 1 106"/>
                <a:gd name="G21" fmla="*/ 444 444 1"/>
                <a:gd name="G22" fmla="*/ G21 1 444"/>
                <a:gd name="G23" fmla="+- 106 0 0"/>
                <a:gd name="G24" fmla="+- 444 0 0"/>
                <a:gd name="T0" fmla="*/ 2 w 106"/>
                <a:gd name="T1" fmla="*/ 444 h 444"/>
                <a:gd name="T2" fmla="*/ 0 w 106"/>
                <a:gd name="T3" fmla="*/ 444 h 444"/>
                <a:gd name="T4" fmla="*/ 104 w 106"/>
                <a:gd name="T5" fmla="*/ 0 h 444"/>
                <a:gd name="T6" fmla="*/ 106 w 106"/>
                <a:gd name="T7" fmla="*/ 0 h 444"/>
                <a:gd name="T8" fmla="*/ 2 w 106"/>
                <a:gd name="T9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444">
                  <a:moveTo>
                    <a:pt x="2" y="444"/>
                  </a:moveTo>
                  <a:lnTo>
                    <a:pt x="0" y="444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2" y="44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72ED85B6-A845-E543-9BA0-41695C79F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9" y="2605"/>
              <a:ext cx="473" cy="590"/>
            </a:xfrm>
            <a:custGeom>
              <a:avLst/>
              <a:gdLst>
                <a:gd name="G0" fmla="*/ 227 230 1"/>
                <a:gd name="G1" fmla="*/ G0 1 230"/>
                <a:gd name="G2" fmla="*/ 287 287 1"/>
                <a:gd name="G3" fmla="*/ G2 1 287"/>
                <a:gd name="G4" fmla="*/ 1 0 0"/>
                <a:gd name="G5" fmla="*/ G4 230 1"/>
                <a:gd name="G6" fmla="*/ G5 1 230"/>
                <a:gd name="G7" fmla="*/ 2 287 1"/>
                <a:gd name="G8" fmla="*/ G7 1 287"/>
                <a:gd name="G9" fmla="*/ 2 230 1"/>
                <a:gd name="G10" fmla="*/ G9 1 230"/>
                <a:gd name="G11" fmla="*/ 1 0 0"/>
                <a:gd name="G12" fmla="*/ G11 287 1"/>
                <a:gd name="G13" fmla="*/ G12 1 287"/>
                <a:gd name="G14" fmla="*/ 230 230 1"/>
                <a:gd name="G15" fmla="*/ G14 1 230"/>
                <a:gd name="G16" fmla="*/ 285 287 1"/>
                <a:gd name="G17" fmla="*/ G16 1 287"/>
                <a:gd name="G18" fmla="*/ 227 230 1"/>
                <a:gd name="G19" fmla="*/ G18 1 230"/>
                <a:gd name="G20" fmla="*/ 287 287 1"/>
                <a:gd name="G21" fmla="*/ G20 1 287"/>
                <a:gd name="G22" fmla="+- 230 0 0"/>
                <a:gd name="G23" fmla="+- 287 0 0"/>
                <a:gd name="T0" fmla="*/ 227 w 230"/>
                <a:gd name="T1" fmla="*/ 287 h 287"/>
                <a:gd name="T2" fmla="*/ 0 w 230"/>
                <a:gd name="T3" fmla="*/ 2 h 287"/>
                <a:gd name="T4" fmla="*/ 2 w 230"/>
                <a:gd name="T5" fmla="*/ 0 h 287"/>
                <a:gd name="T6" fmla="*/ 230 w 230"/>
                <a:gd name="T7" fmla="*/ 285 h 287"/>
                <a:gd name="T8" fmla="*/ 227 w 230"/>
                <a:gd name="T9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287">
                  <a:moveTo>
                    <a:pt x="227" y="287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30" y="285"/>
                  </a:lnTo>
                  <a:lnTo>
                    <a:pt x="227" y="28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CE9C30C2-8F82-BD4D-BA8D-C3F0D48FF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9" y="3059"/>
              <a:ext cx="1427" cy="147"/>
            </a:xfrm>
            <a:custGeom>
              <a:avLst/>
              <a:gdLst>
                <a:gd name="G0" fmla="*/ 691 693 1"/>
                <a:gd name="G1" fmla="*/ G0 1 693"/>
                <a:gd name="G2" fmla="*/ 72 72 1"/>
                <a:gd name="G3" fmla="*/ G2 1 72"/>
                <a:gd name="G4" fmla="*/ 1 0 0"/>
                <a:gd name="G5" fmla="*/ G4 693 1"/>
                <a:gd name="G6" fmla="*/ G5 1 693"/>
                <a:gd name="G7" fmla="*/ 3 72 1"/>
                <a:gd name="G8" fmla="*/ G7 1 72"/>
                <a:gd name="G9" fmla="*/ 1 0 0"/>
                <a:gd name="G10" fmla="*/ G9 693 1"/>
                <a:gd name="G11" fmla="*/ G10 1 693"/>
                <a:gd name="G12" fmla="*/ 1 0 0"/>
                <a:gd name="G13" fmla="*/ G12 72 1"/>
                <a:gd name="G14" fmla="*/ G13 1 72"/>
                <a:gd name="G15" fmla="*/ 693 693 1"/>
                <a:gd name="G16" fmla="*/ G15 1 693"/>
                <a:gd name="G17" fmla="*/ 69 72 1"/>
                <a:gd name="G18" fmla="*/ G17 1 72"/>
                <a:gd name="G19" fmla="*/ 691 693 1"/>
                <a:gd name="G20" fmla="*/ G19 1 693"/>
                <a:gd name="G21" fmla="*/ 72 72 1"/>
                <a:gd name="G22" fmla="*/ G21 1 72"/>
                <a:gd name="G23" fmla="+- 693 0 0"/>
                <a:gd name="G24" fmla="+- 72 0 0"/>
                <a:gd name="T0" fmla="*/ 691 w 693"/>
                <a:gd name="T1" fmla="*/ 72 h 72"/>
                <a:gd name="T2" fmla="*/ 0 w 693"/>
                <a:gd name="T3" fmla="*/ 3 h 72"/>
                <a:gd name="T4" fmla="*/ 0 w 693"/>
                <a:gd name="T5" fmla="*/ 0 h 72"/>
                <a:gd name="T6" fmla="*/ 693 w 693"/>
                <a:gd name="T7" fmla="*/ 69 h 72"/>
                <a:gd name="T8" fmla="*/ 691 w 693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3" h="72">
                  <a:moveTo>
                    <a:pt x="691" y="72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693" y="69"/>
                  </a:lnTo>
                  <a:lnTo>
                    <a:pt x="691" y="7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A13CDD3D-B485-104F-A9D4-626361820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3059"/>
              <a:ext cx="866" cy="600"/>
            </a:xfrm>
            <a:custGeom>
              <a:avLst/>
              <a:gdLst>
                <a:gd name="G0" fmla="*/ 418 421 1"/>
                <a:gd name="G1" fmla="*/ G0 1 421"/>
                <a:gd name="G2" fmla="*/ 292 292 1"/>
                <a:gd name="G3" fmla="*/ G2 1 292"/>
                <a:gd name="G4" fmla="*/ 1 0 0"/>
                <a:gd name="G5" fmla="*/ G4 421 1"/>
                <a:gd name="G6" fmla="*/ G5 1 421"/>
                <a:gd name="G7" fmla="*/ 3 292 1"/>
                <a:gd name="G8" fmla="*/ G7 1 292"/>
                <a:gd name="G9" fmla="*/ 3 421 1"/>
                <a:gd name="G10" fmla="*/ G9 1 421"/>
                <a:gd name="G11" fmla="*/ 1 0 0"/>
                <a:gd name="G12" fmla="*/ G11 292 1"/>
                <a:gd name="G13" fmla="*/ G12 1 292"/>
                <a:gd name="G14" fmla="*/ 421 421 1"/>
                <a:gd name="G15" fmla="*/ G14 1 421"/>
                <a:gd name="G16" fmla="*/ 290 292 1"/>
                <a:gd name="G17" fmla="*/ G16 1 292"/>
                <a:gd name="G18" fmla="*/ 418 421 1"/>
                <a:gd name="G19" fmla="*/ G18 1 421"/>
                <a:gd name="G20" fmla="*/ 292 292 1"/>
                <a:gd name="G21" fmla="*/ G20 1 292"/>
                <a:gd name="G22" fmla="+- 421 0 0"/>
                <a:gd name="G23" fmla="+- 292 0 0"/>
                <a:gd name="T0" fmla="*/ 418 w 421"/>
                <a:gd name="T1" fmla="*/ 292 h 292"/>
                <a:gd name="T2" fmla="*/ 0 w 421"/>
                <a:gd name="T3" fmla="*/ 3 h 292"/>
                <a:gd name="T4" fmla="*/ 3 w 421"/>
                <a:gd name="T5" fmla="*/ 0 h 292"/>
                <a:gd name="T6" fmla="*/ 421 w 421"/>
                <a:gd name="T7" fmla="*/ 290 h 292"/>
                <a:gd name="T8" fmla="*/ 418 w 421"/>
                <a:gd name="T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292">
                  <a:moveTo>
                    <a:pt x="418" y="292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21" y="290"/>
                  </a:lnTo>
                  <a:lnTo>
                    <a:pt x="418" y="2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73113A94-2B1C-E843-B733-B4B8B2731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" y="3357"/>
              <a:ext cx="815" cy="308"/>
            </a:xfrm>
            <a:custGeom>
              <a:avLst/>
              <a:gdLst>
                <a:gd name="G0" fmla="*/ 396 396 1"/>
                <a:gd name="G1" fmla="*/ G0 1 396"/>
                <a:gd name="G2" fmla="*/ 3 150 1"/>
                <a:gd name="G3" fmla="*/ G2 1 150"/>
                <a:gd name="G4" fmla="*/ 2 396 1"/>
                <a:gd name="G5" fmla="*/ G4 1 396"/>
                <a:gd name="G6" fmla="*/ 150 150 1"/>
                <a:gd name="G7" fmla="*/ G6 1 150"/>
                <a:gd name="G8" fmla="*/ 1 0 0"/>
                <a:gd name="G9" fmla="*/ G8 396 1"/>
                <a:gd name="G10" fmla="*/ G9 1 396"/>
                <a:gd name="G11" fmla="*/ 145 150 1"/>
                <a:gd name="G12" fmla="*/ G11 1 150"/>
                <a:gd name="G13" fmla="*/ 396 396 1"/>
                <a:gd name="G14" fmla="*/ G13 1 396"/>
                <a:gd name="G15" fmla="*/ 1 0 0"/>
                <a:gd name="G16" fmla="*/ G15 150 1"/>
                <a:gd name="G17" fmla="*/ G16 1 150"/>
                <a:gd name="G18" fmla="*/ 396 396 1"/>
                <a:gd name="G19" fmla="*/ G18 1 396"/>
                <a:gd name="G20" fmla="*/ 3 150 1"/>
                <a:gd name="G21" fmla="*/ G20 1 150"/>
                <a:gd name="G22" fmla="+- 396 0 0"/>
                <a:gd name="G23" fmla="+- 150 0 0"/>
                <a:gd name="T0" fmla="*/ 396 w 396"/>
                <a:gd name="T1" fmla="*/ 3 h 150"/>
                <a:gd name="T2" fmla="*/ 2 w 396"/>
                <a:gd name="T3" fmla="*/ 150 h 150"/>
                <a:gd name="T4" fmla="*/ 0 w 396"/>
                <a:gd name="T5" fmla="*/ 145 h 150"/>
                <a:gd name="T6" fmla="*/ 396 w 396"/>
                <a:gd name="T7" fmla="*/ 0 h 150"/>
                <a:gd name="T8" fmla="*/ 396 w 396"/>
                <a:gd name="T9" fmla="*/ 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6" h="150">
                  <a:moveTo>
                    <a:pt x="396" y="3"/>
                  </a:moveTo>
                  <a:lnTo>
                    <a:pt x="2" y="150"/>
                  </a:lnTo>
                  <a:lnTo>
                    <a:pt x="0" y="145"/>
                  </a:lnTo>
                  <a:lnTo>
                    <a:pt x="396" y="0"/>
                  </a:lnTo>
                  <a:lnTo>
                    <a:pt x="396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162B472-4197-D444-B429-0C3DC91E8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" y="3193"/>
              <a:ext cx="283" cy="170"/>
            </a:xfrm>
            <a:custGeom>
              <a:avLst/>
              <a:gdLst>
                <a:gd name="G0" fmla="*/ 136 138 1"/>
                <a:gd name="G1" fmla="*/ G0 1 138"/>
                <a:gd name="G2" fmla="*/ 83 83 1"/>
                <a:gd name="G3" fmla="*/ G2 1 83"/>
                <a:gd name="G4" fmla="*/ 1 0 0"/>
                <a:gd name="G5" fmla="*/ G4 138 1"/>
                <a:gd name="G6" fmla="*/ G5 1 138"/>
                <a:gd name="G7" fmla="*/ 2 83 1"/>
                <a:gd name="G8" fmla="*/ G7 1 83"/>
                <a:gd name="G9" fmla="*/ 3 138 1"/>
                <a:gd name="G10" fmla="*/ G9 1 138"/>
                <a:gd name="G11" fmla="*/ 1 0 0"/>
                <a:gd name="G12" fmla="*/ G11 83 1"/>
                <a:gd name="G13" fmla="*/ G12 1 83"/>
                <a:gd name="G14" fmla="*/ 138 138 1"/>
                <a:gd name="G15" fmla="*/ G14 1 138"/>
                <a:gd name="G16" fmla="*/ 80 83 1"/>
                <a:gd name="G17" fmla="*/ G16 1 83"/>
                <a:gd name="G18" fmla="*/ 136 138 1"/>
                <a:gd name="G19" fmla="*/ G18 1 138"/>
                <a:gd name="G20" fmla="*/ 83 83 1"/>
                <a:gd name="G21" fmla="*/ G20 1 83"/>
                <a:gd name="G22" fmla="+- 138 0 0"/>
                <a:gd name="G23" fmla="+- 83 0 0"/>
                <a:gd name="T0" fmla="*/ 136 w 138"/>
                <a:gd name="T1" fmla="*/ 83 h 83"/>
                <a:gd name="T2" fmla="*/ 0 w 138"/>
                <a:gd name="T3" fmla="*/ 2 h 83"/>
                <a:gd name="T4" fmla="*/ 3 w 138"/>
                <a:gd name="T5" fmla="*/ 0 h 83"/>
                <a:gd name="T6" fmla="*/ 138 w 138"/>
                <a:gd name="T7" fmla="*/ 80 h 83"/>
                <a:gd name="T8" fmla="*/ 136 w 138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83">
                  <a:moveTo>
                    <a:pt x="136" y="83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138" y="80"/>
                  </a:lnTo>
                  <a:lnTo>
                    <a:pt x="136" y="8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7F8E558-1377-A043-A7AA-72330D625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" y="2350"/>
              <a:ext cx="567" cy="846"/>
            </a:xfrm>
            <a:custGeom>
              <a:avLst/>
              <a:gdLst>
                <a:gd name="G0" fmla="*/ 3 276 1"/>
                <a:gd name="G1" fmla="*/ G0 1 276"/>
                <a:gd name="G2" fmla="*/ 411 411 1"/>
                <a:gd name="G3" fmla="*/ G2 1 411"/>
                <a:gd name="G4" fmla="*/ 1 0 0"/>
                <a:gd name="G5" fmla="*/ G4 276 1"/>
                <a:gd name="G6" fmla="*/ G5 1 276"/>
                <a:gd name="G7" fmla="*/ 409 411 1"/>
                <a:gd name="G8" fmla="*/ G7 1 411"/>
                <a:gd name="G9" fmla="*/ 274 276 1"/>
                <a:gd name="G10" fmla="*/ G9 1 276"/>
                <a:gd name="G11" fmla="*/ 1 0 0"/>
                <a:gd name="G12" fmla="*/ G11 411 1"/>
                <a:gd name="G13" fmla="*/ G12 1 411"/>
                <a:gd name="G14" fmla="*/ 276 276 1"/>
                <a:gd name="G15" fmla="*/ G14 1 276"/>
                <a:gd name="G16" fmla="*/ 1 0 0"/>
                <a:gd name="G17" fmla="*/ G16 411 1"/>
                <a:gd name="G18" fmla="*/ G17 1 411"/>
                <a:gd name="G19" fmla="*/ 3 276 1"/>
                <a:gd name="G20" fmla="*/ G19 1 276"/>
                <a:gd name="G21" fmla="*/ 411 411 1"/>
                <a:gd name="G22" fmla="*/ G21 1 411"/>
                <a:gd name="G23" fmla="+- 276 0 0"/>
                <a:gd name="G24" fmla="+- 411 0 0"/>
                <a:gd name="T0" fmla="*/ 3 w 276"/>
                <a:gd name="T1" fmla="*/ 411 h 411"/>
                <a:gd name="T2" fmla="*/ 0 w 276"/>
                <a:gd name="T3" fmla="*/ 409 h 411"/>
                <a:gd name="T4" fmla="*/ 274 w 276"/>
                <a:gd name="T5" fmla="*/ 0 h 411"/>
                <a:gd name="T6" fmla="*/ 276 w 276"/>
                <a:gd name="T7" fmla="*/ 0 h 411"/>
                <a:gd name="T8" fmla="*/ 3 w 276"/>
                <a:gd name="T9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411">
                  <a:moveTo>
                    <a:pt x="3" y="411"/>
                  </a:moveTo>
                  <a:lnTo>
                    <a:pt x="0" y="409"/>
                  </a:lnTo>
                  <a:lnTo>
                    <a:pt x="274" y="0"/>
                  </a:lnTo>
                  <a:lnTo>
                    <a:pt x="276" y="0"/>
                  </a:lnTo>
                  <a:lnTo>
                    <a:pt x="3" y="41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15EFDF95-C755-C74C-AE9B-BA7B1FDC8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2350"/>
              <a:ext cx="269" cy="1012"/>
            </a:xfrm>
            <a:custGeom>
              <a:avLst/>
              <a:gdLst>
                <a:gd name="G0" fmla="*/ 3 131 1"/>
                <a:gd name="G1" fmla="*/ G0 1 131"/>
                <a:gd name="G2" fmla="*/ 492 492 1"/>
                <a:gd name="G3" fmla="*/ G2 1 492"/>
                <a:gd name="G4" fmla="*/ 1 0 0"/>
                <a:gd name="G5" fmla="*/ G4 131 1"/>
                <a:gd name="G6" fmla="*/ G5 1 131"/>
                <a:gd name="G7" fmla="*/ 492 492 1"/>
                <a:gd name="G8" fmla="*/ G7 1 492"/>
                <a:gd name="G9" fmla="*/ 129 131 1"/>
                <a:gd name="G10" fmla="*/ G9 1 131"/>
                <a:gd name="G11" fmla="*/ 1 0 0"/>
                <a:gd name="G12" fmla="*/ G11 492 1"/>
                <a:gd name="G13" fmla="*/ G12 1 492"/>
                <a:gd name="G14" fmla="*/ 131 131 1"/>
                <a:gd name="G15" fmla="*/ G14 1 131"/>
                <a:gd name="G16" fmla="*/ 1 0 0"/>
                <a:gd name="G17" fmla="*/ G16 492 1"/>
                <a:gd name="G18" fmla="*/ G17 1 492"/>
                <a:gd name="G19" fmla="*/ 3 131 1"/>
                <a:gd name="G20" fmla="*/ G19 1 131"/>
                <a:gd name="G21" fmla="*/ 492 492 1"/>
                <a:gd name="G22" fmla="*/ G21 1 492"/>
                <a:gd name="G23" fmla="+- 131 0 0"/>
                <a:gd name="G24" fmla="+- 492 0 0"/>
                <a:gd name="T0" fmla="*/ 3 w 131"/>
                <a:gd name="T1" fmla="*/ 492 h 492"/>
                <a:gd name="T2" fmla="*/ 0 w 131"/>
                <a:gd name="T3" fmla="*/ 492 h 492"/>
                <a:gd name="T4" fmla="*/ 129 w 131"/>
                <a:gd name="T5" fmla="*/ 0 h 492"/>
                <a:gd name="T6" fmla="*/ 131 w 131"/>
                <a:gd name="T7" fmla="*/ 0 h 492"/>
                <a:gd name="T8" fmla="*/ 3 w 131"/>
                <a:gd name="T9" fmla="*/ 49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492">
                  <a:moveTo>
                    <a:pt x="3" y="492"/>
                  </a:moveTo>
                  <a:lnTo>
                    <a:pt x="0" y="492"/>
                  </a:lnTo>
                  <a:lnTo>
                    <a:pt x="129" y="0"/>
                  </a:lnTo>
                  <a:lnTo>
                    <a:pt x="131" y="0"/>
                  </a:lnTo>
                  <a:lnTo>
                    <a:pt x="3" y="4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CACCD6E2-191E-D94C-8DB9-F31BB4B63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" y="2346"/>
              <a:ext cx="1031" cy="244"/>
            </a:xfrm>
            <a:custGeom>
              <a:avLst/>
              <a:gdLst>
                <a:gd name="G0" fmla="*/ 501 501 1"/>
                <a:gd name="G1" fmla="*/ G0 1 501"/>
                <a:gd name="G2" fmla="*/ 5 119 1"/>
                <a:gd name="G3" fmla="*/ G2 1 119"/>
                <a:gd name="G4" fmla="*/ 1 0 0"/>
                <a:gd name="G5" fmla="*/ G4 501 1"/>
                <a:gd name="G6" fmla="*/ G5 1 501"/>
                <a:gd name="G7" fmla="*/ 119 119 1"/>
                <a:gd name="G8" fmla="*/ G7 1 119"/>
                <a:gd name="G9" fmla="*/ 1 0 0"/>
                <a:gd name="G10" fmla="*/ G9 501 1"/>
                <a:gd name="G11" fmla="*/ G10 1 501"/>
                <a:gd name="G12" fmla="*/ 116 119 1"/>
                <a:gd name="G13" fmla="*/ G12 1 119"/>
                <a:gd name="G14" fmla="*/ 501 501 1"/>
                <a:gd name="G15" fmla="*/ G14 1 501"/>
                <a:gd name="G16" fmla="*/ 1 0 0"/>
                <a:gd name="G17" fmla="*/ G16 119 1"/>
                <a:gd name="G18" fmla="*/ G17 1 119"/>
                <a:gd name="G19" fmla="*/ 501 501 1"/>
                <a:gd name="G20" fmla="*/ G19 1 501"/>
                <a:gd name="G21" fmla="*/ 5 119 1"/>
                <a:gd name="G22" fmla="*/ G21 1 119"/>
                <a:gd name="G23" fmla="+- 501 0 0"/>
                <a:gd name="G24" fmla="+- 119 0 0"/>
                <a:gd name="T0" fmla="*/ 501 w 501"/>
                <a:gd name="T1" fmla="*/ 5 h 119"/>
                <a:gd name="T2" fmla="*/ 0 w 501"/>
                <a:gd name="T3" fmla="*/ 119 h 119"/>
                <a:gd name="T4" fmla="*/ 0 w 501"/>
                <a:gd name="T5" fmla="*/ 116 h 119"/>
                <a:gd name="T6" fmla="*/ 501 w 501"/>
                <a:gd name="T7" fmla="*/ 0 h 119"/>
                <a:gd name="T8" fmla="*/ 501 w 501"/>
                <a:gd name="T9" fmla="*/ 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119">
                  <a:moveTo>
                    <a:pt x="501" y="5"/>
                  </a:moveTo>
                  <a:lnTo>
                    <a:pt x="0" y="119"/>
                  </a:lnTo>
                  <a:lnTo>
                    <a:pt x="0" y="116"/>
                  </a:lnTo>
                  <a:lnTo>
                    <a:pt x="501" y="0"/>
                  </a:lnTo>
                  <a:lnTo>
                    <a:pt x="501" y="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5874573A-C269-2B40-908C-4FC354BDE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3" y="1687"/>
              <a:ext cx="806" cy="677"/>
            </a:xfrm>
            <a:custGeom>
              <a:avLst/>
              <a:gdLst>
                <a:gd name="G0" fmla="*/ 389 392 1"/>
                <a:gd name="G1" fmla="*/ G0 1 392"/>
                <a:gd name="G2" fmla="*/ 329 329 1"/>
                <a:gd name="G3" fmla="*/ G2 1 329"/>
                <a:gd name="G4" fmla="*/ 1 0 0"/>
                <a:gd name="G5" fmla="*/ G4 392 1"/>
                <a:gd name="G6" fmla="*/ G5 1 392"/>
                <a:gd name="G7" fmla="*/ 2 329 1"/>
                <a:gd name="G8" fmla="*/ G7 1 329"/>
                <a:gd name="G9" fmla="*/ 2 392 1"/>
                <a:gd name="G10" fmla="*/ G9 1 392"/>
                <a:gd name="G11" fmla="*/ 1 0 0"/>
                <a:gd name="G12" fmla="*/ G11 329 1"/>
                <a:gd name="G13" fmla="*/ G12 1 329"/>
                <a:gd name="G14" fmla="*/ 392 392 1"/>
                <a:gd name="G15" fmla="*/ G14 1 392"/>
                <a:gd name="G16" fmla="*/ 327 329 1"/>
                <a:gd name="G17" fmla="*/ G16 1 329"/>
                <a:gd name="G18" fmla="*/ 389 392 1"/>
                <a:gd name="G19" fmla="*/ G18 1 392"/>
                <a:gd name="G20" fmla="*/ 329 329 1"/>
                <a:gd name="G21" fmla="*/ G20 1 329"/>
                <a:gd name="G22" fmla="+- 392 0 0"/>
                <a:gd name="G23" fmla="+- 329 0 0"/>
                <a:gd name="T0" fmla="*/ 389 w 392"/>
                <a:gd name="T1" fmla="*/ 329 h 329"/>
                <a:gd name="T2" fmla="*/ 0 w 392"/>
                <a:gd name="T3" fmla="*/ 2 h 329"/>
                <a:gd name="T4" fmla="*/ 2 w 392"/>
                <a:gd name="T5" fmla="*/ 0 h 329"/>
                <a:gd name="T6" fmla="*/ 392 w 392"/>
                <a:gd name="T7" fmla="*/ 327 h 329"/>
                <a:gd name="T8" fmla="*/ 389 w 392"/>
                <a:gd name="T9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2" h="329">
                  <a:moveTo>
                    <a:pt x="389" y="329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92" y="327"/>
                  </a:lnTo>
                  <a:lnTo>
                    <a:pt x="389" y="32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BAA920D8-94EE-3842-B475-8C9FD154C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1" y="2140"/>
              <a:ext cx="335" cy="215"/>
            </a:xfrm>
            <a:custGeom>
              <a:avLst/>
              <a:gdLst>
                <a:gd name="G0" fmla="*/ 2 163 1"/>
                <a:gd name="G1" fmla="*/ G0 1 163"/>
                <a:gd name="G2" fmla="*/ 105 105 1"/>
                <a:gd name="G3" fmla="*/ G2 1 105"/>
                <a:gd name="G4" fmla="*/ 1 0 0"/>
                <a:gd name="G5" fmla="*/ G4 163 1"/>
                <a:gd name="G6" fmla="*/ G5 1 163"/>
                <a:gd name="G7" fmla="*/ 102 105 1"/>
                <a:gd name="G8" fmla="*/ G7 1 105"/>
                <a:gd name="G9" fmla="*/ 161 163 1"/>
                <a:gd name="G10" fmla="*/ G9 1 163"/>
                <a:gd name="G11" fmla="*/ 1 0 0"/>
                <a:gd name="G12" fmla="*/ G11 105 1"/>
                <a:gd name="G13" fmla="*/ G12 1 105"/>
                <a:gd name="G14" fmla="*/ 163 163 1"/>
                <a:gd name="G15" fmla="*/ G14 1 163"/>
                <a:gd name="G16" fmla="*/ 3 105 1"/>
                <a:gd name="G17" fmla="*/ G16 1 105"/>
                <a:gd name="G18" fmla="*/ 2 163 1"/>
                <a:gd name="G19" fmla="*/ G18 1 163"/>
                <a:gd name="G20" fmla="*/ 105 105 1"/>
                <a:gd name="G21" fmla="*/ G20 1 105"/>
                <a:gd name="G22" fmla="+- 163 0 0"/>
                <a:gd name="G23" fmla="+- 105 0 0"/>
                <a:gd name="T0" fmla="*/ 2 w 163"/>
                <a:gd name="T1" fmla="*/ 105 h 105"/>
                <a:gd name="T2" fmla="*/ 0 w 163"/>
                <a:gd name="T3" fmla="*/ 102 h 105"/>
                <a:gd name="T4" fmla="*/ 161 w 163"/>
                <a:gd name="T5" fmla="*/ 0 h 105"/>
                <a:gd name="T6" fmla="*/ 163 w 163"/>
                <a:gd name="T7" fmla="*/ 3 h 105"/>
                <a:gd name="T8" fmla="*/ 2 w 163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05">
                  <a:moveTo>
                    <a:pt x="2" y="105"/>
                  </a:moveTo>
                  <a:lnTo>
                    <a:pt x="0" y="102"/>
                  </a:lnTo>
                  <a:lnTo>
                    <a:pt x="161" y="0"/>
                  </a:lnTo>
                  <a:lnTo>
                    <a:pt x="163" y="3"/>
                  </a:lnTo>
                  <a:lnTo>
                    <a:pt x="2" y="10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63534E3D-723E-2645-8AC0-64A9A6324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7" y="2132"/>
              <a:ext cx="194" cy="683"/>
            </a:xfrm>
            <a:custGeom>
              <a:avLst/>
              <a:gdLst>
                <a:gd name="G0" fmla="*/ 3 95 1"/>
                <a:gd name="G1" fmla="*/ G0 1 95"/>
                <a:gd name="G2" fmla="*/ 332 332 1"/>
                <a:gd name="G3" fmla="*/ G2 1 332"/>
                <a:gd name="G4" fmla="*/ 1 0 0"/>
                <a:gd name="G5" fmla="*/ G4 95 1"/>
                <a:gd name="G6" fmla="*/ G5 1 95"/>
                <a:gd name="G7" fmla="*/ 329 332 1"/>
                <a:gd name="G8" fmla="*/ G7 1 332"/>
                <a:gd name="G9" fmla="*/ 93 95 1"/>
                <a:gd name="G10" fmla="*/ G9 1 95"/>
                <a:gd name="G11" fmla="*/ 1 0 0"/>
                <a:gd name="G12" fmla="*/ G11 332 1"/>
                <a:gd name="G13" fmla="*/ G12 1 332"/>
                <a:gd name="G14" fmla="*/ 95 95 1"/>
                <a:gd name="G15" fmla="*/ G14 1 95"/>
                <a:gd name="G16" fmla="*/ 1 0 0"/>
                <a:gd name="G17" fmla="*/ G16 332 1"/>
                <a:gd name="G18" fmla="*/ G17 1 332"/>
                <a:gd name="G19" fmla="*/ 3 95 1"/>
                <a:gd name="G20" fmla="*/ G19 1 95"/>
                <a:gd name="G21" fmla="*/ 332 332 1"/>
                <a:gd name="G22" fmla="*/ G21 1 332"/>
                <a:gd name="G23" fmla="+- 95 0 0"/>
                <a:gd name="G24" fmla="+- 332 0 0"/>
                <a:gd name="T0" fmla="*/ 3 w 95"/>
                <a:gd name="T1" fmla="*/ 332 h 332"/>
                <a:gd name="T2" fmla="*/ 0 w 95"/>
                <a:gd name="T3" fmla="*/ 329 h 332"/>
                <a:gd name="T4" fmla="*/ 93 w 95"/>
                <a:gd name="T5" fmla="*/ 0 h 332"/>
                <a:gd name="T6" fmla="*/ 95 w 95"/>
                <a:gd name="T7" fmla="*/ 0 h 332"/>
                <a:gd name="T8" fmla="*/ 3 w 95"/>
                <a:gd name="T9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32">
                  <a:moveTo>
                    <a:pt x="3" y="332"/>
                  </a:moveTo>
                  <a:lnTo>
                    <a:pt x="0" y="329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3" y="33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F2F18304-905B-A143-8219-1F8BC1B2E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7" y="2809"/>
              <a:ext cx="415" cy="553"/>
            </a:xfrm>
            <a:custGeom>
              <a:avLst/>
              <a:gdLst>
                <a:gd name="G0" fmla="*/ 2 202 1"/>
                <a:gd name="G1" fmla="*/ G0 1 202"/>
                <a:gd name="G2" fmla="*/ 269 269 1"/>
                <a:gd name="G3" fmla="*/ G2 1 269"/>
                <a:gd name="G4" fmla="*/ 1 0 0"/>
                <a:gd name="G5" fmla="*/ G4 202 1"/>
                <a:gd name="G6" fmla="*/ G5 1 202"/>
                <a:gd name="G7" fmla="*/ 266 269 1"/>
                <a:gd name="G8" fmla="*/ G7 1 269"/>
                <a:gd name="G9" fmla="*/ 199 202 1"/>
                <a:gd name="G10" fmla="*/ G9 1 202"/>
                <a:gd name="G11" fmla="*/ 1 0 0"/>
                <a:gd name="G12" fmla="*/ G11 269 1"/>
                <a:gd name="G13" fmla="*/ G12 1 269"/>
                <a:gd name="G14" fmla="*/ 202 202 1"/>
                <a:gd name="G15" fmla="*/ G14 1 202"/>
                <a:gd name="G16" fmla="*/ 3 269 1"/>
                <a:gd name="G17" fmla="*/ G16 1 269"/>
                <a:gd name="G18" fmla="*/ 2 202 1"/>
                <a:gd name="G19" fmla="*/ G18 1 202"/>
                <a:gd name="G20" fmla="*/ 269 269 1"/>
                <a:gd name="G21" fmla="*/ G20 1 269"/>
                <a:gd name="G22" fmla="+- 202 0 0"/>
                <a:gd name="G23" fmla="+- 269 0 0"/>
                <a:gd name="T0" fmla="*/ 2 w 202"/>
                <a:gd name="T1" fmla="*/ 269 h 269"/>
                <a:gd name="T2" fmla="*/ 0 w 202"/>
                <a:gd name="T3" fmla="*/ 266 h 269"/>
                <a:gd name="T4" fmla="*/ 199 w 202"/>
                <a:gd name="T5" fmla="*/ 0 h 269"/>
                <a:gd name="T6" fmla="*/ 202 w 202"/>
                <a:gd name="T7" fmla="*/ 3 h 269"/>
                <a:gd name="T8" fmla="*/ 2 w 202"/>
                <a:gd name="T9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269">
                  <a:moveTo>
                    <a:pt x="2" y="269"/>
                  </a:moveTo>
                  <a:lnTo>
                    <a:pt x="0" y="266"/>
                  </a:lnTo>
                  <a:lnTo>
                    <a:pt x="199" y="0"/>
                  </a:lnTo>
                  <a:lnTo>
                    <a:pt x="202" y="3"/>
                  </a:lnTo>
                  <a:lnTo>
                    <a:pt x="2" y="26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1781A350-D474-2D4B-94BD-E9767D202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1" y="2350"/>
              <a:ext cx="131" cy="464"/>
            </a:xfrm>
            <a:custGeom>
              <a:avLst/>
              <a:gdLst>
                <a:gd name="G0" fmla="*/ 64 64 1"/>
                <a:gd name="G1" fmla="*/ G0 1 64"/>
                <a:gd name="G2" fmla="*/ 223 226 1"/>
                <a:gd name="G3" fmla="*/ G2 1 226"/>
                <a:gd name="G4" fmla="*/ 61 64 1"/>
                <a:gd name="G5" fmla="*/ G4 1 64"/>
                <a:gd name="G6" fmla="*/ 226 226 1"/>
                <a:gd name="G7" fmla="*/ G6 1 226"/>
                <a:gd name="G8" fmla="*/ 1 0 0"/>
                <a:gd name="G9" fmla="*/ G8 64 1"/>
                <a:gd name="G10" fmla="*/ G9 1 64"/>
                <a:gd name="G11" fmla="*/ 1 0 0"/>
                <a:gd name="G12" fmla="*/ G11 226 1"/>
                <a:gd name="G13" fmla="*/ G12 1 226"/>
                <a:gd name="G14" fmla="*/ 2 64 1"/>
                <a:gd name="G15" fmla="*/ G14 1 64"/>
                <a:gd name="G16" fmla="*/ 1 0 0"/>
                <a:gd name="G17" fmla="*/ G16 226 1"/>
                <a:gd name="G18" fmla="*/ G17 1 226"/>
                <a:gd name="G19" fmla="*/ 64 64 1"/>
                <a:gd name="G20" fmla="*/ G19 1 64"/>
                <a:gd name="G21" fmla="*/ 223 226 1"/>
                <a:gd name="G22" fmla="*/ G21 1 226"/>
                <a:gd name="G23" fmla="+- 64 0 0"/>
                <a:gd name="G24" fmla="+- 226 0 0"/>
                <a:gd name="T0" fmla="*/ 64 w 64"/>
                <a:gd name="T1" fmla="*/ 223 h 226"/>
                <a:gd name="T2" fmla="*/ 61 w 64"/>
                <a:gd name="T3" fmla="*/ 226 h 226"/>
                <a:gd name="T4" fmla="*/ 0 w 64"/>
                <a:gd name="T5" fmla="*/ 0 h 226"/>
                <a:gd name="T6" fmla="*/ 2 w 64"/>
                <a:gd name="T7" fmla="*/ 0 h 226"/>
                <a:gd name="T8" fmla="*/ 64 w 64"/>
                <a:gd name="T9" fmla="*/ 22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26">
                  <a:moveTo>
                    <a:pt x="64" y="223"/>
                  </a:moveTo>
                  <a:lnTo>
                    <a:pt x="61" y="22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2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21F76A88-E090-234F-AFC9-E11C07A71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3" y="1314"/>
              <a:ext cx="831" cy="376"/>
            </a:xfrm>
            <a:custGeom>
              <a:avLst/>
              <a:gdLst>
                <a:gd name="G0" fmla="*/ 2 404 1"/>
                <a:gd name="G1" fmla="*/ G0 1 404"/>
                <a:gd name="G2" fmla="*/ 183 183 1"/>
                <a:gd name="G3" fmla="*/ G2 1 183"/>
                <a:gd name="G4" fmla="*/ 1 0 0"/>
                <a:gd name="G5" fmla="*/ G4 404 1"/>
                <a:gd name="G6" fmla="*/ G5 1 404"/>
                <a:gd name="G7" fmla="*/ 181 183 1"/>
                <a:gd name="G8" fmla="*/ G7 1 183"/>
                <a:gd name="G9" fmla="*/ 404 404 1"/>
                <a:gd name="G10" fmla="*/ G9 1 404"/>
                <a:gd name="G11" fmla="*/ 1 0 0"/>
                <a:gd name="G12" fmla="*/ G11 183 1"/>
                <a:gd name="G13" fmla="*/ G12 1 183"/>
                <a:gd name="G14" fmla="*/ 404 404 1"/>
                <a:gd name="G15" fmla="*/ G14 1 404"/>
                <a:gd name="G16" fmla="*/ 3 183 1"/>
                <a:gd name="G17" fmla="*/ G16 1 183"/>
                <a:gd name="G18" fmla="*/ 2 404 1"/>
                <a:gd name="G19" fmla="*/ G18 1 404"/>
                <a:gd name="G20" fmla="*/ 183 183 1"/>
                <a:gd name="G21" fmla="*/ G20 1 183"/>
                <a:gd name="G22" fmla="+- 404 0 0"/>
                <a:gd name="G23" fmla="+- 183 0 0"/>
                <a:gd name="T0" fmla="*/ 2 w 404"/>
                <a:gd name="T1" fmla="*/ 183 h 183"/>
                <a:gd name="T2" fmla="*/ 0 w 404"/>
                <a:gd name="T3" fmla="*/ 181 h 183"/>
                <a:gd name="T4" fmla="*/ 404 w 404"/>
                <a:gd name="T5" fmla="*/ 0 h 183"/>
                <a:gd name="T6" fmla="*/ 404 w 404"/>
                <a:gd name="T7" fmla="*/ 3 h 183"/>
                <a:gd name="T8" fmla="*/ 2 w 404"/>
                <a:gd name="T9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183">
                  <a:moveTo>
                    <a:pt x="2" y="183"/>
                  </a:moveTo>
                  <a:lnTo>
                    <a:pt x="0" y="181"/>
                  </a:lnTo>
                  <a:lnTo>
                    <a:pt x="404" y="0"/>
                  </a:lnTo>
                  <a:lnTo>
                    <a:pt x="404" y="3"/>
                  </a:lnTo>
                  <a:lnTo>
                    <a:pt x="2" y="18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89DD078D-B6B9-2B43-8EC3-627DB63F2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5" y="1299"/>
              <a:ext cx="34" cy="1064"/>
            </a:xfrm>
            <a:custGeom>
              <a:avLst/>
              <a:gdLst>
                <a:gd name="G0" fmla="*/ 3 17 1"/>
                <a:gd name="G1" fmla="*/ G0 1 17"/>
                <a:gd name="G2" fmla="*/ 517 517 1"/>
                <a:gd name="G3" fmla="*/ G2 1 517"/>
                <a:gd name="G4" fmla="*/ 1 0 0"/>
                <a:gd name="G5" fmla="*/ G4 17 1"/>
                <a:gd name="G6" fmla="*/ G5 1 17"/>
                <a:gd name="G7" fmla="*/ 515 517 1"/>
                <a:gd name="G8" fmla="*/ G7 1 517"/>
                <a:gd name="G9" fmla="*/ 15 17 1"/>
                <a:gd name="G10" fmla="*/ G9 1 17"/>
                <a:gd name="G11" fmla="*/ 1 0 0"/>
                <a:gd name="G12" fmla="*/ G11 517 1"/>
                <a:gd name="G13" fmla="*/ G12 1 517"/>
                <a:gd name="G14" fmla="*/ 17 17 1"/>
                <a:gd name="G15" fmla="*/ G14 1 17"/>
                <a:gd name="G16" fmla="*/ 1 0 0"/>
                <a:gd name="G17" fmla="*/ G16 517 1"/>
                <a:gd name="G18" fmla="*/ G17 1 517"/>
                <a:gd name="G19" fmla="*/ 3 17 1"/>
                <a:gd name="G20" fmla="*/ G19 1 17"/>
                <a:gd name="G21" fmla="*/ 517 517 1"/>
                <a:gd name="G22" fmla="*/ G21 1 517"/>
                <a:gd name="G23" fmla="+- 17 0 0"/>
                <a:gd name="G24" fmla="+- 517 0 0"/>
                <a:gd name="T0" fmla="*/ 3 w 17"/>
                <a:gd name="T1" fmla="*/ 517 h 517"/>
                <a:gd name="T2" fmla="*/ 0 w 17"/>
                <a:gd name="T3" fmla="*/ 515 h 517"/>
                <a:gd name="T4" fmla="*/ 15 w 17"/>
                <a:gd name="T5" fmla="*/ 0 h 517"/>
                <a:gd name="T6" fmla="*/ 17 w 17"/>
                <a:gd name="T7" fmla="*/ 0 h 517"/>
                <a:gd name="T8" fmla="*/ 3 w 17"/>
                <a:gd name="T9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17">
                  <a:moveTo>
                    <a:pt x="3" y="517"/>
                  </a:moveTo>
                  <a:lnTo>
                    <a:pt x="0" y="515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3" y="51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8E51D254-F9F7-3749-B30D-AD69FFFA8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5" y="1299"/>
              <a:ext cx="320" cy="846"/>
            </a:xfrm>
            <a:custGeom>
              <a:avLst/>
              <a:gdLst>
                <a:gd name="G0" fmla="*/ 156 156 1"/>
                <a:gd name="G1" fmla="*/ G0 1 156"/>
                <a:gd name="G2" fmla="*/ 408 411 1"/>
                <a:gd name="G3" fmla="*/ G2 1 411"/>
                <a:gd name="G4" fmla="*/ 154 156 1"/>
                <a:gd name="G5" fmla="*/ G4 1 156"/>
                <a:gd name="G6" fmla="*/ 411 411 1"/>
                <a:gd name="G7" fmla="*/ G6 1 411"/>
                <a:gd name="G8" fmla="*/ 1 0 0"/>
                <a:gd name="G9" fmla="*/ G8 156 1"/>
                <a:gd name="G10" fmla="*/ G9 1 156"/>
                <a:gd name="G11" fmla="*/ 2 411 1"/>
                <a:gd name="G12" fmla="*/ G11 1 411"/>
                <a:gd name="G13" fmla="*/ 2 156 1"/>
                <a:gd name="G14" fmla="*/ G13 1 156"/>
                <a:gd name="G15" fmla="*/ 1 0 0"/>
                <a:gd name="G16" fmla="*/ G15 411 1"/>
                <a:gd name="G17" fmla="*/ G16 1 411"/>
                <a:gd name="G18" fmla="*/ 156 156 1"/>
                <a:gd name="G19" fmla="*/ G18 1 156"/>
                <a:gd name="G20" fmla="*/ 408 411 1"/>
                <a:gd name="G21" fmla="*/ G20 1 411"/>
                <a:gd name="G22" fmla="+- 156 0 0"/>
                <a:gd name="G23" fmla="+- 411 0 0"/>
                <a:gd name="T0" fmla="*/ 156 w 156"/>
                <a:gd name="T1" fmla="*/ 408 h 411"/>
                <a:gd name="T2" fmla="*/ 154 w 156"/>
                <a:gd name="T3" fmla="*/ 411 h 411"/>
                <a:gd name="T4" fmla="*/ 0 w 156"/>
                <a:gd name="T5" fmla="*/ 2 h 411"/>
                <a:gd name="T6" fmla="*/ 2 w 156"/>
                <a:gd name="T7" fmla="*/ 0 h 411"/>
                <a:gd name="T8" fmla="*/ 156 w 156"/>
                <a:gd name="T9" fmla="*/ 40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411">
                  <a:moveTo>
                    <a:pt x="156" y="408"/>
                  </a:moveTo>
                  <a:lnTo>
                    <a:pt x="154" y="411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6" y="40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727B724F-8451-1047-A8C7-46EEA2556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1" y="830"/>
              <a:ext cx="718" cy="473"/>
            </a:xfrm>
            <a:custGeom>
              <a:avLst/>
              <a:gdLst>
                <a:gd name="G0" fmla="*/ 347 349 1"/>
                <a:gd name="G1" fmla="*/ G0 1 349"/>
                <a:gd name="G2" fmla="*/ 230 230 1"/>
                <a:gd name="G3" fmla="*/ G2 1 230"/>
                <a:gd name="G4" fmla="*/ 1 0 0"/>
                <a:gd name="G5" fmla="*/ G4 349 1"/>
                <a:gd name="G6" fmla="*/ G5 1 349"/>
                <a:gd name="G7" fmla="*/ 3 230 1"/>
                <a:gd name="G8" fmla="*/ G7 1 230"/>
                <a:gd name="G9" fmla="*/ 2 349 1"/>
                <a:gd name="G10" fmla="*/ G9 1 349"/>
                <a:gd name="G11" fmla="*/ 1 0 0"/>
                <a:gd name="G12" fmla="*/ G11 230 1"/>
                <a:gd name="G13" fmla="*/ G12 1 230"/>
                <a:gd name="G14" fmla="*/ 349 349 1"/>
                <a:gd name="G15" fmla="*/ G14 1 349"/>
                <a:gd name="G16" fmla="*/ 228 230 1"/>
                <a:gd name="G17" fmla="*/ G16 1 230"/>
                <a:gd name="G18" fmla="*/ 347 349 1"/>
                <a:gd name="G19" fmla="*/ G18 1 349"/>
                <a:gd name="G20" fmla="*/ 230 230 1"/>
                <a:gd name="G21" fmla="*/ G20 1 230"/>
                <a:gd name="G22" fmla="+- 349 0 0"/>
                <a:gd name="G23" fmla="+- 230 0 0"/>
                <a:gd name="T0" fmla="*/ 347 w 349"/>
                <a:gd name="T1" fmla="*/ 230 h 230"/>
                <a:gd name="T2" fmla="*/ 0 w 349"/>
                <a:gd name="T3" fmla="*/ 3 h 230"/>
                <a:gd name="T4" fmla="*/ 2 w 349"/>
                <a:gd name="T5" fmla="*/ 0 h 230"/>
                <a:gd name="T6" fmla="*/ 349 w 349"/>
                <a:gd name="T7" fmla="*/ 228 h 230"/>
                <a:gd name="T8" fmla="*/ 347 w 349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230">
                  <a:moveTo>
                    <a:pt x="347" y="230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349" y="228"/>
                  </a:lnTo>
                  <a:lnTo>
                    <a:pt x="347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AA1A001C-512E-5545-8224-24894AE7C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3" y="830"/>
              <a:ext cx="120" cy="860"/>
            </a:xfrm>
            <a:custGeom>
              <a:avLst/>
              <a:gdLst>
                <a:gd name="G0" fmla="*/ 2 59 1"/>
                <a:gd name="G1" fmla="*/ G0 1 59"/>
                <a:gd name="G2" fmla="*/ 418 418 1"/>
                <a:gd name="G3" fmla="*/ G2 1 418"/>
                <a:gd name="G4" fmla="*/ 1 0 0"/>
                <a:gd name="G5" fmla="*/ G4 59 1"/>
                <a:gd name="G6" fmla="*/ G5 1 59"/>
                <a:gd name="G7" fmla="*/ 418 418 1"/>
                <a:gd name="G8" fmla="*/ G7 1 418"/>
                <a:gd name="G9" fmla="*/ 57 59 1"/>
                <a:gd name="G10" fmla="*/ G9 1 59"/>
                <a:gd name="G11" fmla="*/ 1 0 0"/>
                <a:gd name="G12" fmla="*/ G11 418 1"/>
                <a:gd name="G13" fmla="*/ G12 1 418"/>
                <a:gd name="G14" fmla="*/ 59 59 1"/>
                <a:gd name="G15" fmla="*/ G14 1 59"/>
                <a:gd name="G16" fmla="*/ 1 0 0"/>
                <a:gd name="G17" fmla="*/ G16 418 1"/>
                <a:gd name="G18" fmla="*/ G17 1 418"/>
                <a:gd name="G19" fmla="*/ 2 59 1"/>
                <a:gd name="G20" fmla="*/ G19 1 59"/>
                <a:gd name="G21" fmla="*/ 418 418 1"/>
                <a:gd name="G22" fmla="*/ G21 1 418"/>
                <a:gd name="G23" fmla="+- 59 0 0"/>
                <a:gd name="G24" fmla="+- 418 0 0"/>
                <a:gd name="T0" fmla="*/ 2 w 59"/>
                <a:gd name="T1" fmla="*/ 418 h 418"/>
                <a:gd name="T2" fmla="*/ 0 w 59"/>
                <a:gd name="T3" fmla="*/ 418 h 418"/>
                <a:gd name="T4" fmla="*/ 57 w 59"/>
                <a:gd name="T5" fmla="*/ 0 h 418"/>
                <a:gd name="T6" fmla="*/ 59 w 59"/>
                <a:gd name="T7" fmla="*/ 0 h 418"/>
                <a:gd name="T8" fmla="*/ 2 w 59"/>
                <a:gd name="T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18">
                  <a:moveTo>
                    <a:pt x="2" y="418"/>
                  </a:moveTo>
                  <a:lnTo>
                    <a:pt x="0" y="418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2" y="41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DF763FF2-AC71-1B45-A17C-32CA9E563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1" y="830"/>
              <a:ext cx="893" cy="1021"/>
            </a:xfrm>
            <a:custGeom>
              <a:avLst/>
              <a:gdLst>
                <a:gd name="G0" fmla="*/ 2 434 1"/>
                <a:gd name="G1" fmla="*/ G0 1 434"/>
                <a:gd name="G2" fmla="*/ 496 496 1"/>
                <a:gd name="G3" fmla="*/ G2 1 496"/>
                <a:gd name="G4" fmla="*/ 1 0 0"/>
                <a:gd name="G5" fmla="*/ G4 434 1"/>
                <a:gd name="G6" fmla="*/ G5 1 434"/>
                <a:gd name="G7" fmla="*/ 494 496 1"/>
                <a:gd name="G8" fmla="*/ G7 1 496"/>
                <a:gd name="G9" fmla="*/ 432 434 1"/>
                <a:gd name="G10" fmla="*/ G9 1 434"/>
                <a:gd name="G11" fmla="*/ 1 0 0"/>
                <a:gd name="G12" fmla="*/ G11 496 1"/>
                <a:gd name="G13" fmla="*/ G12 1 496"/>
                <a:gd name="G14" fmla="*/ 434 434 1"/>
                <a:gd name="G15" fmla="*/ G14 1 434"/>
                <a:gd name="G16" fmla="*/ 3 496 1"/>
                <a:gd name="G17" fmla="*/ G16 1 496"/>
                <a:gd name="G18" fmla="*/ 2 434 1"/>
                <a:gd name="G19" fmla="*/ G18 1 434"/>
                <a:gd name="G20" fmla="*/ 496 496 1"/>
                <a:gd name="G21" fmla="*/ G20 1 496"/>
                <a:gd name="G22" fmla="+- 434 0 0"/>
                <a:gd name="G23" fmla="+- 496 0 0"/>
                <a:gd name="T0" fmla="*/ 2 w 434"/>
                <a:gd name="T1" fmla="*/ 496 h 496"/>
                <a:gd name="T2" fmla="*/ 0 w 434"/>
                <a:gd name="T3" fmla="*/ 494 h 496"/>
                <a:gd name="T4" fmla="*/ 432 w 434"/>
                <a:gd name="T5" fmla="*/ 0 h 496"/>
                <a:gd name="T6" fmla="*/ 434 w 434"/>
                <a:gd name="T7" fmla="*/ 3 h 496"/>
                <a:gd name="T8" fmla="*/ 2 w 434"/>
                <a:gd name="T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96">
                  <a:moveTo>
                    <a:pt x="2" y="496"/>
                  </a:moveTo>
                  <a:lnTo>
                    <a:pt x="0" y="494"/>
                  </a:lnTo>
                  <a:lnTo>
                    <a:pt x="432" y="0"/>
                  </a:lnTo>
                  <a:lnTo>
                    <a:pt x="434" y="3"/>
                  </a:lnTo>
                  <a:lnTo>
                    <a:pt x="2" y="49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70F4FE19-3BB4-2E4B-A66C-E54E1D7CF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" y="1093"/>
              <a:ext cx="223" cy="757"/>
            </a:xfrm>
            <a:custGeom>
              <a:avLst/>
              <a:gdLst>
                <a:gd name="G0" fmla="*/ 109 109 1"/>
                <a:gd name="G1" fmla="*/ G0 1 109"/>
                <a:gd name="G2" fmla="*/ 368 368 1"/>
                <a:gd name="G3" fmla="*/ G2 1 368"/>
                <a:gd name="G4" fmla="*/ 107 109 1"/>
                <a:gd name="G5" fmla="*/ G4 1 109"/>
                <a:gd name="G6" fmla="*/ 368 368 1"/>
                <a:gd name="G7" fmla="*/ G6 1 368"/>
                <a:gd name="G8" fmla="*/ 1 0 0"/>
                <a:gd name="G9" fmla="*/ G8 109 1"/>
                <a:gd name="G10" fmla="*/ G9 1 109"/>
                <a:gd name="G11" fmla="*/ 3 368 1"/>
                <a:gd name="G12" fmla="*/ G11 1 368"/>
                <a:gd name="G13" fmla="*/ 5 109 1"/>
                <a:gd name="G14" fmla="*/ G13 1 109"/>
                <a:gd name="G15" fmla="*/ 1 0 0"/>
                <a:gd name="G16" fmla="*/ G15 368 1"/>
                <a:gd name="G17" fmla="*/ G16 1 368"/>
                <a:gd name="G18" fmla="*/ 109 109 1"/>
                <a:gd name="G19" fmla="*/ G18 1 109"/>
                <a:gd name="G20" fmla="*/ 368 368 1"/>
                <a:gd name="G21" fmla="*/ G20 1 368"/>
                <a:gd name="G22" fmla="+- 109 0 0"/>
                <a:gd name="G23" fmla="+- 368 0 0"/>
                <a:gd name="T0" fmla="*/ 109 w 109"/>
                <a:gd name="T1" fmla="*/ 368 h 368"/>
                <a:gd name="T2" fmla="*/ 107 w 109"/>
                <a:gd name="T3" fmla="*/ 368 h 368"/>
                <a:gd name="T4" fmla="*/ 0 w 109"/>
                <a:gd name="T5" fmla="*/ 3 h 368"/>
                <a:gd name="T6" fmla="*/ 5 w 109"/>
                <a:gd name="T7" fmla="*/ 0 h 368"/>
                <a:gd name="T8" fmla="*/ 109 w 109"/>
                <a:gd name="T9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368">
                  <a:moveTo>
                    <a:pt x="109" y="368"/>
                  </a:moveTo>
                  <a:lnTo>
                    <a:pt x="107" y="368"/>
                  </a:lnTo>
                  <a:lnTo>
                    <a:pt x="0" y="3"/>
                  </a:lnTo>
                  <a:lnTo>
                    <a:pt x="5" y="0"/>
                  </a:lnTo>
                  <a:lnTo>
                    <a:pt x="109" y="3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92E56AF3-64DC-C34B-8DD5-4CB4F2007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" y="830"/>
              <a:ext cx="1095" cy="254"/>
            </a:xfrm>
            <a:custGeom>
              <a:avLst/>
              <a:gdLst>
                <a:gd name="G0" fmla="*/ 532 532 1"/>
                <a:gd name="G1" fmla="*/ G0 1 532"/>
                <a:gd name="G2" fmla="*/ 3 124 1"/>
                <a:gd name="G3" fmla="*/ G2 1 124"/>
                <a:gd name="G4" fmla="*/ 1 0 0"/>
                <a:gd name="G5" fmla="*/ G4 532 1"/>
                <a:gd name="G6" fmla="*/ G5 1 532"/>
                <a:gd name="G7" fmla="*/ 124 124 1"/>
                <a:gd name="G8" fmla="*/ G7 1 124"/>
                <a:gd name="G9" fmla="*/ 1 0 0"/>
                <a:gd name="G10" fmla="*/ G9 532 1"/>
                <a:gd name="G11" fmla="*/ G10 1 532"/>
                <a:gd name="G12" fmla="*/ 121 124 1"/>
                <a:gd name="G13" fmla="*/ G12 1 124"/>
                <a:gd name="G14" fmla="*/ 530 532 1"/>
                <a:gd name="G15" fmla="*/ G14 1 532"/>
                <a:gd name="G16" fmla="*/ 1 0 0"/>
                <a:gd name="G17" fmla="*/ G16 124 1"/>
                <a:gd name="G18" fmla="*/ G17 1 124"/>
                <a:gd name="G19" fmla="*/ 532 532 1"/>
                <a:gd name="G20" fmla="*/ G19 1 532"/>
                <a:gd name="G21" fmla="*/ 3 124 1"/>
                <a:gd name="G22" fmla="*/ G21 1 124"/>
                <a:gd name="G23" fmla="+- 532 0 0"/>
                <a:gd name="G24" fmla="+- 124 0 0"/>
                <a:gd name="T0" fmla="*/ 532 w 532"/>
                <a:gd name="T1" fmla="*/ 3 h 124"/>
                <a:gd name="T2" fmla="*/ 0 w 532"/>
                <a:gd name="T3" fmla="*/ 124 h 124"/>
                <a:gd name="T4" fmla="*/ 0 w 532"/>
                <a:gd name="T5" fmla="*/ 121 h 124"/>
                <a:gd name="T6" fmla="*/ 530 w 532"/>
                <a:gd name="T7" fmla="*/ 0 h 124"/>
                <a:gd name="T8" fmla="*/ 532 w 532"/>
                <a:gd name="T9" fmla="*/ 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" h="124">
                  <a:moveTo>
                    <a:pt x="532" y="3"/>
                  </a:moveTo>
                  <a:lnTo>
                    <a:pt x="0" y="124"/>
                  </a:lnTo>
                  <a:lnTo>
                    <a:pt x="0" y="121"/>
                  </a:lnTo>
                  <a:lnTo>
                    <a:pt x="530" y="0"/>
                  </a:lnTo>
                  <a:lnTo>
                    <a:pt x="532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C81584B5-CE4E-9442-ACD5-FE14482CA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8" y="669"/>
              <a:ext cx="576" cy="166"/>
            </a:xfrm>
            <a:custGeom>
              <a:avLst/>
              <a:gdLst>
                <a:gd name="G0" fmla="*/ 278 280 1"/>
                <a:gd name="G1" fmla="*/ G0 1 280"/>
                <a:gd name="G2" fmla="*/ 81 81 1"/>
                <a:gd name="G3" fmla="*/ G2 1 81"/>
                <a:gd name="G4" fmla="*/ 1 0 0"/>
                <a:gd name="G5" fmla="*/ G4 280 1"/>
                <a:gd name="G6" fmla="*/ G5 1 280"/>
                <a:gd name="G7" fmla="*/ 2 81 1"/>
                <a:gd name="G8" fmla="*/ G7 1 81"/>
                <a:gd name="G9" fmla="*/ 3 280 1"/>
                <a:gd name="G10" fmla="*/ G9 1 280"/>
                <a:gd name="G11" fmla="*/ 1 0 0"/>
                <a:gd name="G12" fmla="*/ G11 81 1"/>
                <a:gd name="G13" fmla="*/ G12 1 81"/>
                <a:gd name="G14" fmla="*/ 280 280 1"/>
                <a:gd name="G15" fmla="*/ G14 1 280"/>
                <a:gd name="G16" fmla="*/ 78 81 1"/>
                <a:gd name="G17" fmla="*/ G16 1 81"/>
                <a:gd name="G18" fmla="*/ 278 280 1"/>
                <a:gd name="G19" fmla="*/ G18 1 280"/>
                <a:gd name="G20" fmla="*/ 81 81 1"/>
                <a:gd name="G21" fmla="*/ G20 1 81"/>
                <a:gd name="G22" fmla="+- 280 0 0"/>
                <a:gd name="G23" fmla="+- 81 0 0"/>
                <a:gd name="T0" fmla="*/ 278 w 280"/>
                <a:gd name="T1" fmla="*/ 81 h 81"/>
                <a:gd name="T2" fmla="*/ 0 w 280"/>
                <a:gd name="T3" fmla="*/ 2 h 81"/>
                <a:gd name="T4" fmla="*/ 3 w 280"/>
                <a:gd name="T5" fmla="*/ 0 h 81"/>
                <a:gd name="T6" fmla="*/ 280 w 280"/>
                <a:gd name="T7" fmla="*/ 78 h 81"/>
                <a:gd name="T8" fmla="*/ 278 w 28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81">
                  <a:moveTo>
                    <a:pt x="278" y="81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280" y="78"/>
                  </a:lnTo>
                  <a:lnTo>
                    <a:pt x="278" y="8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3FB5C09C-F7BD-244F-8A25-40FE0023F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" y="669"/>
              <a:ext cx="528" cy="394"/>
            </a:xfrm>
            <a:custGeom>
              <a:avLst/>
              <a:gdLst>
                <a:gd name="G0" fmla="*/ 1 0 0"/>
                <a:gd name="G1" fmla="*/ G0 257 1"/>
                <a:gd name="G2" fmla="*/ G1 1 257"/>
                <a:gd name="G3" fmla="*/ 192 192 1"/>
                <a:gd name="G4" fmla="*/ G3 1 192"/>
                <a:gd name="G5" fmla="*/ 1 0 0"/>
                <a:gd name="G6" fmla="*/ G5 257 1"/>
                <a:gd name="G7" fmla="*/ G6 1 257"/>
                <a:gd name="G8" fmla="*/ 190 192 1"/>
                <a:gd name="G9" fmla="*/ G8 1 192"/>
                <a:gd name="G10" fmla="*/ 254 257 1"/>
                <a:gd name="G11" fmla="*/ G10 1 257"/>
                <a:gd name="G12" fmla="*/ 1 0 0"/>
                <a:gd name="G13" fmla="*/ G12 192 1"/>
                <a:gd name="G14" fmla="*/ G13 1 192"/>
                <a:gd name="G15" fmla="*/ 257 257 1"/>
                <a:gd name="G16" fmla="*/ G15 1 257"/>
                <a:gd name="G17" fmla="*/ 2 192 1"/>
                <a:gd name="G18" fmla="*/ G17 1 192"/>
                <a:gd name="G19" fmla="*/ 1 0 0"/>
                <a:gd name="G20" fmla="*/ G19 257 1"/>
                <a:gd name="G21" fmla="*/ G20 1 257"/>
                <a:gd name="G22" fmla="*/ 192 192 1"/>
                <a:gd name="G23" fmla="*/ G22 1 192"/>
                <a:gd name="G24" fmla="+- 257 0 0"/>
                <a:gd name="G25" fmla="+- 192 0 0"/>
                <a:gd name="T0" fmla="*/ 0 w 257"/>
                <a:gd name="T1" fmla="*/ 192 h 192"/>
                <a:gd name="T2" fmla="*/ 0 w 257"/>
                <a:gd name="T3" fmla="*/ 190 h 192"/>
                <a:gd name="T4" fmla="*/ 254 w 257"/>
                <a:gd name="T5" fmla="*/ 0 h 192"/>
                <a:gd name="T6" fmla="*/ 257 w 257"/>
                <a:gd name="T7" fmla="*/ 2 h 192"/>
                <a:gd name="T8" fmla="*/ 0 w 257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192">
                  <a:moveTo>
                    <a:pt x="0" y="192"/>
                  </a:moveTo>
                  <a:lnTo>
                    <a:pt x="0" y="190"/>
                  </a:lnTo>
                  <a:lnTo>
                    <a:pt x="254" y="0"/>
                  </a:lnTo>
                  <a:lnTo>
                    <a:pt x="257" y="2"/>
                  </a:lnTo>
                  <a:lnTo>
                    <a:pt x="0" y="19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D6657901-37C5-8D4D-A308-A22C9D7CE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0" y="669"/>
              <a:ext cx="753" cy="337"/>
            </a:xfrm>
            <a:custGeom>
              <a:avLst/>
              <a:gdLst>
                <a:gd name="G0" fmla="*/ 366 366 1"/>
                <a:gd name="G1" fmla="*/ G0 1 366"/>
                <a:gd name="G2" fmla="*/ 5 164 1"/>
                <a:gd name="G3" fmla="*/ G2 1 164"/>
                <a:gd name="G4" fmla="*/ 3 366 1"/>
                <a:gd name="G5" fmla="*/ G4 1 366"/>
                <a:gd name="G6" fmla="*/ 164 164 1"/>
                <a:gd name="G7" fmla="*/ G6 1 164"/>
                <a:gd name="G8" fmla="*/ 1 0 0"/>
                <a:gd name="G9" fmla="*/ G8 366 1"/>
                <a:gd name="G10" fmla="*/ G9 1 366"/>
                <a:gd name="G11" fmla="*/ 161 164 1"/>
                <a:gd name="G12" fmla="*/ G11 1 164"/>
                <a:gd name="G13" fmla="*/ 364 366 1"/>
                <a:gd name="G14" fmla="*/ G13 1 366"/>
                <a:gd name="G15" fmla="*/ 1 0 0"/>
                <a:gd name="G16" fmla="*/ G15 164 1"/>
                <a:gd name="G17" fmla="*/ G16 1 164"/>
                <a:gd name="G18" fmla="*/ 366 366 1"/>
                <a:gd name="G19" fmla="*/ G18 1 366"/>
                <a:gd name="G20" fmla="*/ 5 164 1"/>
                <a:gd name="G21" fmla="*/ G20 1 164"/>
                <a:gd name="G22" fmla="+- 366 0 0"/>
                <a:gd name="G23" fmla="+- 164 0 0"/>
                <a:gd name="T0" fmla="*/ 366 w 366"/>
                <a:gd name="T1" fmla="*/ 5 h 164"/>
                <a:gd name="T2" fmla="*/ 3 w 366"/>
                <a:gd name="T3" fmla="*/ 164 h 164"/>
                <a:gd name="T4" fmla="*/ 0 w 366"/>
                <a:gd name="T5" fmla="*/ 161 h 164"/>
                <a:gd name="T6" fmla="*/ 364 w 366"/>
                <a:gd name="T7" fmla="*/ 0 h 164"/>
                <a:gd name="T8" fmla="*/ 366 w 366"/>
                <a:gd name="T9" fmla="*/ 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164">
                  <a:moveTo>
                    <a:pt x="366" y="5"/>
                  </a:moveTo>
                  <a:lnTo>
                    <a:pt x="3" y="164"/>
                  </a:lnTo>
                  <a:lnTo>
                    <a:pt x="0" y="161"/>
                  </a:lnTo>
                  <a:lnTo>
                    <a:pt x="364" y="0"/>
                  </a:lnTo>
                  <a:lnTo>
                    <a:pt x="366" y="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EABFDACC-4D29-774F-9792-F31A31FD8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0" y="1001"/>
              <a:ext cx="273" cy="58"/>
            </a:xfrm>
            <a:custGeom>
              <a:avLst/>
              <a:gdLst>
                <a:gd name="G0" fmla="*/ 133 133 1"/>
                <a:gd name="G1" fmla="*/ G0 1 133"/>
                <a:gd name="G2" fmla="*/ 29 29 1"/>
                <a:gd name="G3" fmla="*/ G2 1 29"/>
                <a:gd name="G4" fmla="*/ 1 0 0"/>
                <a:gd name="G5" fmla="*/ G4 133 1"/>
                <a:gd name="G6" fmla="*/ G5 1 133"/>
                <a:gd name="G7" fmla="*/ 3 29 1"/>
                <a:gd name="G8" fmla="*/ G7 1 29"/>
                <a:gd name="G9" fmla="*/ 1 0 0"/>
                <a:gd name="G10" fmla="*/ G9 133 1"/>
                <a:gd name="G11" fmla="*/ G10 1 133"/>
                <a:gd name="G12" fmla="*/ 1 0 0"/>
                <a:gd name="G13" fmla="*/ G12 29 1"/>
                <a:gd name="G14" fmla="*/ G13 1 29"/>
                <a:gd name="G15" fmla="*/ 133 133 1"/>
                <a:gd name="G16" fmla="*/ G15 1 133"/>
                <a:gd name="G17" fmla="*/ 24 29 1"/>
                <a:gd name="G18" fmla="*/ G17 1 29"/>
                <a:gd name="G19" fmla="*/ 133 133 1"/>
                <a:gd name="G20" fmla="*/ G19 1 133"/>
                <a:gd name="G21" fmla="*/ 29 29 1"/>
                <a:gd name="G22" fmla="*/ G21 1 29"/>
                <a:gd name="G23" fmla="+- 133 0 0"/>
                <a:gd name="G24" fmla="+- 29 0 0"/>
                <a:gd name="T0" fmla="*/ 133 w 133"/>
                <a:gd name="T1" fmla="*/ 29 h 29"/>
                <a:gd name="T2" fmla="*/ 0 w 133"/>
                <a:gd name="T3" fmla="*/ 3 h 29"/>
                <a:gd name="T4" fmla="*/ 0 w 133"/>
                <a:gd name="T5" fmla="*/ 0 h 29"/>
                <a:gd name="T6" fmla="*/ 133 w 133"/>
                <a:gd name="T7" fmla="*/ 24 h 29"/>
                <a:gd name="T8" fmla="*/ 133 w 133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29">
                  <a:moveTo>
                    <a:pt x="133" y="29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33" y="24"/>
                  </a:lnTo>
                  <a:lnTo>
                    <a:pt x="133" y="2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9733E6C4-ECCC-1E40-9E8A-237BE68C4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4" y="986"/>
              <a:ext cx="450" cy="543"/>
            </a:xfrm>
            <a:custGeom>
              <a:avLst/>
              <a:gdLst>
                <a:gd name="G0" fmla="*/ 1 0 0"/>
                <a:gd name="G1" fmla="*/ G0 219 1"/>
                <a:gd name="G2" fmla="*/ G1 1 219"/>
                <a:gd name="G3" fmla="*/ 264 264 1"/>
                <a:gd name="G4" fmla="*/ G3 1 264"/>
                <a:gd name="G5" fmla="*/ 1 0 0"/>
                <a:gd name="G6" fmla="*/ G5 219 1"/>
                <a:gd name="G7" fmla="*/ G6 1 219"/>
                <a:gd name="G8" fmla="*/ 261 264 1"/>
                <a:gd name="G9" fmla="*/ G8 1 264"/>
                <a:gd name="G10" fmla="*/ 216 219 1"/>
                <a:gd name="G11" fmla="*/ G10 1 219"/>
                <a:gd name="G12" fmla="*/ 1 0 0"/>
                <a:gd name="G13" fmla="*/ G12 264 1"/>
                <a:gd name="G14" fmla="*/ G13 1 264"/>
                <a:gd name="G15" fmla="*/ 219 219 1"/>
                <a:gd name="G16" fmla="*/ G15 1 219"/>
                <a:gd name="G17" fmla="*/ 3 264 1"/>
                <a:gd name="G18" fmla="*/ G17 1 264"/>
                <a:gd name="G19" fmla="*/ 1 0 0"/>
                <a:gd name="G20" fmla="*/ G19 219 1"/>
                <a:gd name="G21" fmla="*/ G20 1 219"/>
                <a:gd name="G22" fmla="*/ 264 264 1"/>
                <a:gd name="G23" fmla="*/ G22 1 264"/>
                <a:gd name="G24" fmla="+- 219 0 0"/>
                <a:gd name="G25" fmla="+- 264 0 0"/>
                <a:gd name="T0" fmla="*/ 0 w 219"/>
                <a:gd name="T1" fmla="*/ 264 h 264"/>
                <a:gd name="T2" fmla="*/ 0 w 219"/>
                <a:gd name="T3" fmla="*/ 261 h 264"/>
                <a:gd name="T4" fmla="*/ 216 w 219"/>
                <a:gd name="T5" fmla="*/ 0 h 264"/>
                <a:gd name="T6" fmla="*/ 219 w 219"/>
                <a:gd name="T7" fmla="*/ 3 h 264"/>
                <a:gd name="T8" fmla="*/ 0 w 219"/>
                <a:gd name="T9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264">
                  <a:moveTo>
                    <a:pt x="0" y="264"/>
                  </a:moveTo>
                  <a:lnTo>
                    <a:pt x="0" y="261"/>
                  </a:lnTo>
                  <a:lnTo>
                    <a:pt x="216" y="0"/>
                  </a:lnTo>
                  <a:lnTo>
                    <a:pt x="219" y="3"/>
                  </a:lnTo>
                  <a:lnTo>
                    <a:pt x="0" y="26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F6682102-622A-4147-A8FD-3D972D11E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1524"/>
              <a:ext cx="205" cy="625"/>
            </a:xfrm>
            <a:custGeom>
              <a:avLst/>
              <a:gdLst>
                <a:gd name="G0" fmla="*/ 2 100 1"/>
                <a:gd name="G1" fmla="*/ G0 1 100"/>
                <a:gd name="G2" fmla="*/ 304 304 1"/>
                <a:gd name="G3" fmla="*/ G2 1 304"/>
                <a:gd name="G4" fmla="*/ 1 0 0"/>
                <a:gd name="G5" fmla="*/ G4 100 1"/>
                <a:gd name="G6" fmla="*/ G5 1 100"/>
                <a:gd name="G7" fmla="*/ 304 304 1"/>
                <a:gd name="G8" fmla="*/ G7 1 304"/>
                <a:gd name="G9" fmla="*/ 95 100 1"/>
                <a:gd name="G10" fmla="*/ G9 1 100"/>
                <a:gd name="G11" fmla="*/ 1 0 0"/>
                <a:gd name="G12" fmla="*/ G11 304 1"/>
                <a:gd name="G13" fmla="*/ G12 1 304"/>
                <a:gd name="G14" fmla="*/ 100 100 1"/>
                <a:gd name="G15" fmla="*/ G14 1 100"/>
                <a:gd name="G16" fmla="*/ 1 0 0"/>
                <a:gd name="G17" fmla="*/ G16 304 1"/>
                <a:gd name="G18" fmla="*/ G17 1 304"/>
                <a:gd name="G19" fmla="*/ 2 100 1"/>
                <a:gd name="G20" fmla="*/ G19 1 100"/>
                <a:gd name="G21" fmla="*/ 304 304 1"/>
                <a:gd name="G22" fmla="*/ G21 1 304"/>
                <a:gd name="G23" fmla="+- 100 0 0"/>
                <a:gd name="G24" fmla="+- 304 0 0"/>
                <a:gd name="T0" fmla="*/ 2 w 100"/>
                <a:gd name="T1" fmla="*/ 304 h 304"/>
                <a:gd name="T2" fmla="*/ 0 w 100"/>
                <a:gd name="T3" fmla="*/ 304 h 304"/>
                <a:gd name="T4" fmla="*/ 95 w 100"/>
                <a:gd name="T5" fmla="*/ 0 h 304"/>
                <a:gd name="T6" fmla="*/ 100 w 100"/>
                <a:gd name="T7" fmla="*/ 0 h 304"/>
                <a:gd name="T8" fmla="*/ 2 w 100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04">
                  <a:moveTo>
                    <a:pt x="2" y="304"/>
                  </a:moveTo>
                  <a:lnTo>
                    <a:pt x="0" y="304"/>
                  </a:lnTo>
                  <a:lnTo>
                    <a:pt x="95" y="0"/>
                  </a:lnTo>
                  <a:lnTo>
                    <a:pt x="100" y="0"/>
                  </a:lnTo>
                  <a:lnTo>
                    <a:pt x="2" y="3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DF4E113D-9C42-104D-BCFB-D515EE8A2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2150"/>
              <a:ext cx="273" cy="874"/>
            </a:xfrm>
            <a:custGeom>
              <a:avLst/>
              <a:gdLst>
                <a:gd name="G0" fmla="*/ 133 133 1"/>
                <a:gd name="G1" fmla="*/ G0 1 133"/>
                <a:gd name="G2" fmla="*/ 425 425 1"/>
                <a:gd name="G3" fmla="*/ G2 1 425"/>
                <a:gd name="G4" fmla="*/ 130 133 1"/>
                <a:gd name="G5" fmla="*/ G4 1 133"/>
                <a:gd name="G6" fmla="*/ 425 425 1"/>
                <a:gd name="G7" fmla="*/ G6 1 425"/>
                <a:gd name="G8" fmla="*/ 1 0 0"/>
                <a:gd name="G9" fmla="*/ G8 133 1"/>
                <a:gd name="G10" fmla="*/ G9 1 133"/>
                <a:gd name="G11" fmla="*/ 1 0 0"/>
                <a:gd name="G12" fmla="*/ G11 425 1"/>
                <a:gd name="G13" fmla="*/ G12 1 425"/>
                <a:gd name="G14" fmla="*/ 2 133 1"/>
                <a:gd name="G15" fmla="*/ G14 1 133"/>
                <a:gd name="G16" fmla="*/ 1 0 0"/>
                <a:gd name="G17" fmla="*/ G16 425 1"/>
                <a:gd name="G18" fmla="*/ G17 1 425"/>
                <a:gd name="G19" fmla="*/ 133 133 1"/>
                <a:gd name="G20" fmla="*/ G19 1 133"/>
                <a:gd name="G21" fmla="*/ 425 425 1"/>
                <a:gd name="G22" fmla="*/ G21 1 425"/>
                <a:gd name="G23" fmla="+- 133 0 0"/>
                <a:gd name="G24" fmla="+- 425 0 0"/>
                <a:gd name="T0" fmla="*/ 133 w 133"/>
                <a:gd name="T1" fmla="*/ 425 h 425"/>
                <a:gd name="T2" fmla="*/ 130 w 133"/>
                <a:gd name="T3" fmla="*/ 425 h 425"/>
                <a:gd name="T4" fmla="*/ 0 w 133"/>
                <a:gd name="T5" fmla="*/ 0 h 425"/>
                <a:gd name="T6" fmla="*/ 2 w 133"/>
                <a:gd name="T7" fmla="*/ 0 h 425"/>
                <a:gd name="T8" fmla="*/ 133 w 133"/>
                <a:gd name="T9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425">
                  <a:moveTo>
                    <a:pt x="133" y="425"/>
                  </a:moveTo>
                  <a:lnTo>
                    <a:pt x="130" y="425"/>
                  </a:lnTo>
                  <a:lnTo>
                    <a:pt x="0" y="0"/>
                  </a:lnTo>
                  <a:lnTo>
                    <a:pt x="2" y="0"/>
                  </a:lnTo>
                  <a:lnTo>
                    <a:pt x="133" y="42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B0C1984A-569D-8942-8F1F-17B4AED0A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" y="3036"/>
              <a:ext cx="619" cy="502"/>
            </a:xfrm>
            <a:custGeom>
              <a:avLst/>
              <a:gdLst>
                <a:gd name="G0" fmla="*/ 299 301 1"/>
                <a:gd name="G1" fmla="*/ G0 1 301"/>
                <a:gd name="G2" fmla="*/ 244 244 1"/>
                <a:gd name="G3" fmla="*/ G2 1 244"/>
                <a:gd name="G4" fmla="*/ 1 0 0"/>
                <a:gd name="G5" fmla="*/ G4 301 1"/>
                <a:gd name="G6" fmla="*/ G5 1 301"/>
                <a:gd name="G7" fmla="*/ 2 244 1"/>
                <a:gd name="G8" fmla="*/ G7 1 244"/>
                <a:gd name="G9" fmla="*/ 2 301 1"/>
                <a:gd name="G10" fmla="*/ G9 1 301"/>
                <a:gd name="G11" fmla="*/ 1 0 0"/>
                <a:gd name="G12" fmla="*/ G11 244 1"/>
                <a:gd name="G13" fmla="*/ G12 1 244"/>
                <a:gd name="G14" fmla="*/ 301 301 1"/>
                <a:gd name="G15" fmla="*/ G14 1 301"/>
                <a:gd name="G16" fmla="*/ 242 244 1"/>
                <a:gd name="G17" fmla="*/ G16 1 244"/>
                <a:gd name="G18" fmla="*/ 299 301 1"/>
                <a:gd name="G19" fmla="*/ G18 1 301"/>
                <a:gd name="G20" fmla="*/ 244 244 1"/>
                <a:gd name="G21" fmla="*/ G20 1 244"/>
                <a:gd name="G22" fmla="+- 301 0 0"/>
                <a:gd name="G23" fmla="+- 244 0 0"/>
                <a:gd name="T0" fmla="*/ 299 w 301"/>
                <a:gd name="T1" fmla="*/ 244 h 244"/>
                <a:gd name="T2" fmla="*/ 0 w 301"/>
                <a:gd name="T3" fmla="*/ 2 h 244"/>
                <a:gd name="T4" fmla="*/ 2 w 301"/>
                <a:gd name="T5" fmla="*/ 0 h 244"/>
                <a:gd name="T6" fmla="*/ 301 w 301"/>
                <a:gd name="T7" fmla="*/ 242 h 244"/>
                <a:gd name="T8" fmla="*/ 299 w 301"/>
                <a:gd name="T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244">
                  <a:moveTo>
                    <a:pt x="299" y="244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01" y="242"/>
                  </a:lnTo>
                  <a:lnTo>
                    <a:pt x="299" y="24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D25E41C6-4FC5-364B-88A6-80EB1ADD9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" y="3535"/>
              <a:ext cx="683" cy="135"/>
            </a:xfrm>
            <a:custGeom>
              <a:avLst/>
              <a:gdLst>
                <a:gd name="G0" fmla="*/ 332 332 1"/>
                <a:gd name="G1" fmla="*/ G0 1 332"/>
                <a:gd name="G2" fmla="*/ 66 66 1"/>
                <a:gd name="G3" fmla="*/ G2 1 66"/>
                <a:gd name="G4" fmla="*/ 1 0 0"/>
                <a:gd name="G5" fmla="*/ G4 332 1"/>
                <a:gd name="G6" fmla="*/ G5 1 332"/>
                <a:gd name="G7" fmla="*/ 2 66 1"/>
                <a:gd name="G8" fmla="*/ G7 1 66"/>
                <a:gd name="G9" fmla="*/ 1 0 0"/>
                <a:gd name="G10" fmla="*/ G9 332 1"/>
                <a:gd name="G11" fmla="*/ G10 1 332"/>
                <a:gd name="G12" fmla="*/ 1 0 0"/>
                <a:gd name="G13" fmla="*/ G12 66 1"/>
                <a:gd name="G14" fmla="*/ G13 1 66"/>
                <a:gd name="G15" fmla="*/ 332 332 1"/>
                <a:gd name="G16" fmla="*/ G15 1 332"/>
                <a:gd name="G17" fmla="*/ 61 66 1"/>
                <a:gd name="G18" fmla="*/ G17 1 66"/>
                <a:gd name="G19" fmla="*/ 332 332 1"/>
                <a:gd name="G20" fmla="*/ G19 1 332"/>
                <a:gd name="G21" fmla="*/ 66 66 1"/>
                <a:gd name="G22" fmla="*/ G21 1 66"/>
                <a:gd name="G23" fmla="+- 332 0 0"/>
                <a:gd name="G24" fmla="+- 66 0 0"/>
                <a:gd name="T0" fmla="*/ 332 w 332"/>
                <a:gd name="T1" fmla="*/ 66 h 66"/>
                <a:gd name="T2" fmla="*/ 0 w 332"/>
                <a:gd name="T3" fmla="*/ 2 h 66"/>
                <a:gd name="T4" fmla="*/ 0 w 332"/>
                <a:gd name="T5" fmla="*/ 0 h 66"/>
                <a:gd name="T6" fmla="*/ 332 w 332"/>
                <a:gd name="T7" fmla="*/ 61 h 66"/>
                <a:gd name="T8" fmla="*/ 332 w 332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66">
                  <a:moveTo>
                    <a:pt x="332" y="66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32" y="61"/>
                  </a:lnTo>
                  <a:lnTo>
                    <a:pt x="332" y="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4C6445E4-25B4-3246-B49D-9896170B1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3059"/>
              <a:ext cx="180" cy="464"/>
            </a:xfrm>
            <a:custGeom>
              <a:avLst/>
              <a:gdLst>
                <a:gd name="G0" fmla="*/ 88 88 1"/>
                <a:gd name="G1" fmla="*/ G0 1 88"/>
                <a:gd name="G2" fmla="*/ 226 226 1"/>
                <a:gd name="G3" fmla="*/ G2 1 226"/>
                <a:gd name="G4" fmla="*/ 83 88 1"/>
                <a:gd name="G5" fmla="*/ G4 1 88"/>
                <a:gd name="G6" fmla="*/ 226 226 1"/>
                <a:gd name="G7" fmla="*/ G6 1 226"/>
                <a:gd name="G8" fmla="*/ 1 0 0"/>
                <a:gd name="G9" fmla="*/ G8 88 1"/>
                <a:gd name="G10" fmla="*/ G9 1 88"/>
                <a:gd name="G11" fmla="*/ 3 226 1"/>
                <a:gd name="G12" fmla="*/ G11 1 226"/>
                <a:gd name="G13" fmla="*/ 3 88 1"/>
                <a:gd name="G14" fmla="*/ G13 1 88"/>
                <a:gd name="G15" fmla="*/ 1 0 0"/>
                <a:gd name="G16" fmla="*/ G15 226 1"/>
                <a:gd name="G17" fmla="*/ G16 1 226"/>
                <a:gd name="G18" fmla="*/ 88 88 1"/>
                <a:gd name="G19" fmla="*/ G18 1 88"/>
                <a:gd name="G20" fmla="*/ 226 226 1"/>
                <a:gd name="G21" fmla="*/ G20 1 226"/>
                <a:gd name="G22" fmla="+- 88 0 0"/>
                <a:gd name="G23" fmla="+- 226 0 0"/>
                <a:gd name="T0" fmla="*/ 88 w 88"/>
                <a:gd name="T1" fmla="*/ 226 h 226"/>
                <a:gd name="T2" fmla="*/ 83 w 88"/>
                <a:gd name="T3" fmla="*/ 226 h 226"/>
                <a:gd name="T4" fmla="*/ 0 w 88"/>
                <a:gd name="T5" fmla="*/ 3 h 226"/>
                <a:gd name="T6" fmla="*/ 3 w 88"/>
                <a:gd name="T7" fmla="*/ 0 h 226"/>
                <a:gd name="T8" fmla="*/ 88 w 88"/>
                <a:gd name="T9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26">
                  <a:moveTo>
                    <a:pt x="88" y="226"/>
                  </a:moveTo>
                  <a:lnTo>
                    <a:pt x="83" y="226"/>
                  </a:lnTo>
                  <a:lnTo>
                    <a:pt x="0" y="3"/>
                  </a:lnTo>
                  <a:lnTo>
                    <a:pt x="3" y="0"/>
                  </a:lnTo>
                  <a:lnTo>
                    <a:pt x="88" y="22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1F8EA49D-552D-EA42-BD06-7CD6420FD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8" y="3015"/>
              <a:ext cx="460" cy="48"/>
            </a:xfrm>
            <a:custGeom>
              <a:avLst/>
              <a:gdLst>
                <a:gd name="G0" fmla="*/ 224 224 1"/>
                <a:gd name="G1" fmla="*/ G0 1 224"/>
                <a:gd name="G2" fmla="*/ 24 24 1"/>
                <a:gd name="G3" fmla="*/ G2 1 24"/>
                <a:gd name="G4" fmla="*/ 1 0 0"/>
                <a:gd name="G5" fmla="*/ G4 224 1"/>
                <a:gd name="G6" fmla="*/ G5 1 224"/>
                <a:gd name="G7" fmla="*/ 5 24 1"/>
                <a:gd name="G8" fmla="*/ G7 1 24"/>
                <a:gd name="G9" fmla="*/ 1 0 0"/>
                <a:gd name="G10" fmla="*/ G9 224 1"/>
                <a:gd name="G11" fmla="*/ G10 1 224"/>
                <a:gd name="G12" fmla="*/ 1 0 0"/>
                <a:gd name="G13" fmla="*/ G12 24 1"/>
                <a:gd name="G14" fmla="*/ G13 1 24"/>
                <a:gd name="G15" fmla="*/ 224 224 1"/>
                <a:gd name="G16" fmla="*/ G15 1 224"/>
                <a:gd name="G17" fmla="*/ 21 24 1"/>
                <a:gd name="G18" fmla="*/ G17 1 24"/>
                <a:gd name="G19" fmla="*/ 224 224 1"/>
                <a:gd name="G20" fmla="*/ G19 1 224"/>
                <a:gd name="G21" fmla="*/ 24 24 1"/>
                <a:gd name="G22" fmla="*/ G21 1 24"/>
                <a:gd name="G23" fmla="+- 224 0 0"/>
                <a:gd name="G24" fmla="+- 24 0 0"/>
                <a:gd name="T0" fmla="*/ 224 w 224"/>
                <a:gd name="T1" fmla="*/ 24 h 24"/>
                <a:gd name="T2" fmla="*/ 0 w 224"/>
                <a:gd name="T3" fmla="*/ 5 h 24"/>
                <a:gd name="T4" fmla="*/ 0 w 224"/>
                <a:gd name="T5" fmla="*/ 0 h 24"/>
                <a:gd name="T6" fmla="*/ 224 w 224"/>
                <a:gd name="T7" fmla="*/ 21 h 24"/>
                <a:gd name="T8" fmla="*/ 224 w 224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4">
                  <a:moveTo>
                    <a:pt x="224" y="24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24" y="21"/>
                  </a:lnTo>
                  <a:lnTo>
                    <a:pt x="224" y="2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09132FFD-47D7-2349-8B1F-756E5AA98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" y="2434"/>
              <a:ext cx="281" cy="604"/>
            </a:xfrm>
            <a:custGeom>
              <a:avLst/>
              <a:gdLst>
                <a:gd name="G0" fmla="*/ 2 137 1"/>
                <a:gd name="G1" fmla="*/ G0 1 137"/>
                <a:gd name="G2" fmla="*/ 294 294 1"/>
                <a:gd name="G3" fmla="*/ G2 1 294"/>
                <a:gd name="G4" fmla="*/ 1 0 0"/>
                <a:gd name="G5" fmla="*/ G4 137 1"/>
                <a:gd name="G6" fmla="*/ G5 1 137"/>
                <a:gd name="G7" fmla="*/ 292 294 1"/>
                <a:gd name="G8" fmla="*/ G7 1 294"/>
                <a:gd name="G9" fmla="*/ 135 137 1"/>
                <a:gd name="G10" fmla="*/ G9 1 137"/>
                <a:gd name="G11" fmla="*/ 1 0 0"/>
                <a:gd name="G12" fmla="*/ G11 294 1"/>
                <a:gd name="G13" fmla="*/ G12 1 294"/>
                <a:gd name="G14" fmla="*/ 137 137 1"/>
                <a:gd name="G15" fmla="*/ G14 1 137"/>
                <a:gd name="G16" fmla="*/ 2 294 1"/>
                <a:gd name="G17" fmla="*/ G16 1 294"/>
                <a:gd name="G18" fmla="*/ 2 137 1"/>
                <a:gd name="G19" fmla="*/ G18 1 137"/>
                <a:gd name="G20" fmla="*/ 294 294 1"/>
                <a:gd name="G21" fmla="*/ G20 1 294"/>
                <a:gd name="G22" fmla="+- 137 0 0"/>
                <a:gd name="G23" fmla="+- 294 0 0"/>
                <a:gd name="T0" fmla="*/ 2 w 137"/>
                <a:gd name="T1" fmla="*/ 294 h 294"/>
                <a:gd name="T2" fmla="*/ 0 w 137"/>
                <a:gd name="T3" fmla="*/ 292 h 294"/>
                <a:gd name="T4" fmla="*/ 135 w 137"/>
                <a:gd name="T5" fmla="*/ 0 h 294"/>
                <a:gd name="T6" fmla="*/ 137 w 137"/>
                <a:gd name="T7" fmla="*/ 2 h 294"/>
                <a:gd name="T8" fmla="*/ 2 w 137"/>
                <a:gd name="T9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294">
                  <a:moveTo>
                    <a:pt x="2" y="294"/>
                  </a:moveTo>
                  <a:lnTo>
                    <a:pt x="0" y="292"/>
                  </a:lnTo>
                  <a:lnTo>
                    <a:pt x="135" y="0"/>
                  </a:lnTo>
                  <a:lnTo>
                    <a:pt x="137" y="2"/>
                  </a:lnTo>
                  <a:lnTo>
                    <a:pt x="2" y="29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6FFF0575-DEEF-A541-A097-B4049644B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9" y="2179"/>
              <a:ext cx="536" cy="273"/>
            </a:xfrm>
            <a:custGeom>
              <a:avLst/>
              <a:gdLst>
                <a:gd name="G0" fmla="*/ 259 261 1"/>
                <a:gd name="G1" fmla="*/ G0 1 261"/>
                <a:gd name="G2" fmla="*/ 133 133 1"/>
                <a:gd name="G3" fmla="*/ G2 1 133"/>
                <a:gd name="G4" fmla="*/ 1 0 0"/>
                <a:gd name="G5" fmla="*/ G4 261 1"/>
                <a:gd name="G6" fmla="*/ G5 1 261"/>
                <a:gd name="G7" fmla="*/ 3 133 1"/>
                <a:gd name="G8" fmla="*/ G7 1 133"/>
                <a:gd name="G9" fmla="*/ 1 0 0"/>
                <a:gd name="G10" fmla="*/ G9 261 1"/>
                <a:gd name="G11" fmla="*/ G10 1 261"/>
                <a:gd name="G12" fmla="*/ 1 0 0"/>
                <a:gd name="G13" fmla="*/ G12 133 1"/>
                <a:gd name="G14" fmla="*/ G13 1 133"/>
                <a:gd name="G15" fmla="*/ 261 261 1"/>
                <a:gd name="G16" fmla="*/ G15 1 261"/>
                <a:gd name="G17" fmla="*/ 131 133 1"/>
                <a:gd name="G18" fmla="*/ G17 1 133"/>
                <a:gd name="G19" fmla="*/ 259 261 1"/>
                <a:gd name="G20" fmla="*/ G19 1 261"/>
                <a:gd name="G21" fmla="*/ 133 133 1"/>
                <a:gd name="G22" fmla="*/ G21 1 133"/>
                <a:gd name="G23" fmla="+- 261 0 0"/>
                <a:gd name="G24" fmla="+- 133 0 0"/>
                <a:gd name="T0" fmla="*/ 259 w 261"/>
                <a:gd name="T1" fmla="*/ 133 h 133"/>
                <a:gd name="T2" fmla="*/ 0 w 261"/>
                <a:gd name="T3" fmla="*/ 3 h 133"/>
                <a:gd name="T4" fmla="*/ 0 w 261"/>
                <a:gd name="T5" fmla="*/ 0 h 133"/>
                <a:gd name="T6" fmla="*/ 261 w 261"/>
                <a:gd name="T7" fmla="*/ 131 h 133"/>
                <a:gd name="T8" fmla="*/ 259 w 261"/>
                <a:gd name="T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33">
                  <a:moveTo>
                    <a:pt x="259" y="13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61" y="131"/>
                  </a:lnTo>
                  <a:lnTo>
                    <a:pt x="259" y="13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45F462F5-604F-7342-90DB-54703ABC3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9" y="1843"/>
              <a:ext cx="802" cy="341"/>
            </a:xfrm>
            <a:custGeom>
              <a:avLst/>
              <a:gdLst>
                <a:gd name="G0" fmla="*/ 390 390 1"/>
                <a:gd name="G1" fmla="*/ G0 1 390"/>
                <a:gd name="G2" fmla="*/ 2 166 1"/>
                <a:gd name="G3" fmla="*/ G2 1 166"/>
                <a:gd name="G4" fmla="*/ 1 0 0"/>
                <a:gd name="G5" fmla="*/ G4 390 1"/>
                <a:gd name="G6" fmla="*/ G5 1 390"/>
                <a:gd name="G7" fmla="*/ 166 166 1"/>
                <a:gd name="G8" fmla="*/ G7 1 166"/>
                <a:gd name="G9" fmla="*/ 1 0 0"/>
                <a:gd name="G10" fmla="*/ G9 390 1"/>
                <a:gd name="G11" fmla="*/ G10 1 390"/>
                <a:gd name="G12" fmla="*/ 163 166 1"/>
                <a:gd name="G13" fmla="*/ G12 1 166"/>
                <a:gd name="G14" fmla="*/ 390 390 1"/>
                <a:gd name="G15" fmla="*/ G14 1 390"/>
                <a:gd name="G16" fmla="*/ 1 0 0"/>
                <a:gd name="G17" fmla="*/ G16 166 1"/>
                <a:gd name="G18" fmla="*/ G17 1 166"/>
                <a:gd name="G19" fmla="*/ 390 390 1"/>
                <a:gd name="G20" fmla="*/ G19 1 390"/>
                <a:gd name="G21" fmla="*/ 2 166 1"/>
                <a:gd name="G22" fmla="*/ G21 1 166"/>
                <a:gd name="G23" fmla="+- 390 0 0"/>
                <a:gd name="G24" fmla="+- 166 0 0"/>
                <a:gd name="T0" fmla="*/ 390 w 390"/>
                <a:gd name="T1" fmla="*/ 2 h 166"/>
                <a:gd name="T2" fmla="*/ 0 w 390"/>
                <a:gd name="T3" fmla="*/ 166 h 166"/>
                <a:gd name="T4" fmla="*/ 0 w 390"/>
                <a:gd name="T5" fmla="*/ 163 h 166"/>
                <a:gd name="T6" fmla="*/ 390 w 390"/>
                <a:gd name="T7" fmla="*/ 0 h 166"/>
                <a:gd name="T8" fmla="*/ 390 w 390"/>
                <a:gd name="T9" fmla="*/ 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166">
                  <a:moveTo>
                    <a:pt x="390" y="2"/>
                  </a:moveTo>
                  <a:lnTo>
                    <a:pt x="0" y="166"/>
                  </a:lnTo>
                  <a:lnTo>
                    <a:pt x="0" y="163"/>
                  </a:lnTo>
                  <a:lnTo>
                    <a:pt x="390" y="0"/>
                  </a:lnTo>
                  <a:lnTo>
                    <a:pt x="390" y="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C0D29BD3-14FA-8F47-95E1-0C4C1C55D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4" y="1524"/>
              <a:ext cx="607" cy="322"/>
            </a:xfrm>
            <a:custGeom>
              <a:avLst/>
              <a:gdLst>
                <a:gd name="G0" fmla="*/ 292 295 1"/>
                <a:gd name="G1" fmla="*/ G0 1 295"/>
                <a:gd name="G2" fmla="*/ 157 157 1"/>
                <a:gd name="G3" fmla="*/ G2 1 157"/>
                <a:gd name="G4" fmla="*/ 1 0 0"/>
                <a:gd name="G5" fmla="*/ G4 295 1"/>
                <a:gd name="G6" fmla="*/ G5 1 295"/>
                <a:gd name="G7" fmla="*/ 3 157 1"/>
                <a:gd name="G8" fmla="*/ G7 1 157"/>
                <a:gd name="G9" fmla="*/ 1 0 0"/>
                <a:gd name="G10" fmla="*/ G9 295 1"/>
                <a:gd name="G11" fmla="*/ G10 1 295"/>
                <a:gd name="G12" fmla="*/ 1 0 0"/>
                <a:gd name="G13" fmla="*/ G12 157 1"/>
                <a:gd name="G14" fmla="*/ G13 1 157"/>
                <a:gd name="G15" fmla="*/ 295 295 1"/>
                <a:gd name="G16" fmla="*/ G15 1 295"/>
                <a:gd name="G17" fmla="*/ 155 157 1"/>
                <a:gd name="G18" fmla="*/ G17 1 157"/>
                <a:gd name="G19" fmla="*/ 292 295 1"/>
                <a:gd name="G20" fmla="*/ G19 1 295"/>
                <a:gd name="G21" fmla="*/ 157 157 1"/>
                <a:gd name="G22" fmla="*/ G21 1 157"/>
                <a:gd name="G23" fmla="+- 295 0 0"/>
                <a:gd name="G24" fmla="+- 157 0 0"/>
                <a:gd name="T0" fmla="*/ 292 w 295"/>
                <a:gd name="T1" fmla="*/ 157 h 157"/>
                <a:gd name="T2" fmla="*/ 0 w 295"/>
                <a:gd name="T3" fmla="*/ 3 h 157"/>
                <a:gd name="T4" fmla="*/ 0 w 295"/>
                <a:gd name="T5" fmla="*/ 0 h 157"/>
                <a:gd name="T6" fmla="*/ 295 w 295"/>
                <a:gd name="T7" fmla="*/ 155 h 157"/>
                <a:gd name="T8" fmla="*/ 292 w 295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157">
                  <a:moveTo>
                    <a:pt x="292" y="157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95" y="155"/>
                  </a:lnTo>
                  <a:lnTo>
                    <a:pt x="292" y="15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5016F47A-45D7-ED42-8AA2-1ADEA9EDC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0" y="1001"/>
              <a:ext cx="162" cy="841"/>
            </a:xfrm>
            <a:custGeom>
              <a:avLst/>
              <a:gdLst>
                <a:gd name="G0" fmla="*/ 79 79 1"/>
                <a:gd name="G1" fmla="*/ G0 1 79"/>
                <a:gd name="G2" fmla="*/ 409 409 1"/>
                <a:gd name="G3" fmla="*/ G2 1 409"/>
                <a:gd name="G4" fmla="*/ 76 79 1"/>
                <a:gd name="G5" fmla="*/ G4 1 79"/>
                <a:gd name="G6" fmla="*/ 409 409 1"/>
                <a:gd name="G7" fmla="*/ G6 1 409"/>
                <a:gd name="G8" fmla="*/ 1 0 0"/>
                <a:gd name="G9" fmla="*/ G8 79 1"/>
                <a:gd name="G10" fmla="*/ G9 1 79"/>
                <a:gd name="G11" fmla="*/ 3 409 1"/>
                <a:gd name="G12" fmla="*/ G11 1 409"/>
                <a:gd name="G13" fmla="*/ 3 79 1"/>
                <a:gd name="G14" fmla="*/ G13 1 79"/>
                <a:gd name="G15" fmla="*/ 1 0 0"/>
                <a:gd name="G16" fmla="*/ G15 409 1"/>
                <a:gd name="G17" fmla="*/ G16 1 409"/>
                <a:gd name="G18" fmla="*/ 79 79 1"/>
                <a:gd name="G19" fmla="*/ G18 1 79"/>
                <a:gd name="G20" fmla="*/ 409 409 1"/>
                <a:gd name="G21" fmla="*/ G20 1 409"/>
                <a:gd name="G22" fmla="+- 79 0 0"/>
                <a:gd name="G23" fmla="+- 409 0 0"/>
                <a:gd name="T0" fmla="*/ 79 w 79"/>
                <a:gd name="T1" fmla="*/ 409 h 409"/>
                <a:gd name="T2" fmla="*/ 76 w 79"/>
                <a:gd name="T3" fmla="*/ 409 h 409"/>
                <a:gd name="T4" fmla="*/ 0 w 79"/>
                <a:gd name="T5" fmla="*/ 3 h 409"/>
                <a:gd name="T6" fmla="*/ 3 w 79"/>
                <a:gd name="T7" fmla="*/ 0 h 409"/>
                <a:gd name="T8" fmla="*/ 79 w 79"/>
                <a:gd name="T9" fmla="*/ 409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09">
                  <a:moveTo>
                    <a:pt x="79" y="409"/>
                  </a:moveTo>
                  <a:lnTo>
                    <a:pt x="76" y="409"/>
                  </a:lnTo>
                  <a:lnTo>
                    <a:pt x="0" y="3"/>
                  </a:lnTo>
                  <a:lnTo>
                    <a:pt x="3" y="0"/>
                  </a:lnTo>
                  <a:lnTo>
                    <a:pt x="79" y="40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56" name="Freeform 45">
              <a:extLst>
                <a:ext uri="{FF2B5EF4-FFF2-40B4-BE49-F238E27FC236}">
                  <a16:creationId xmlns:a16="http://schemas.microsoft.com/office/drawing/2014/main" id="{9129FC71-C968-8D46-A9A1-94AE72650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" y="1827"/>
              <a:ext cx="312" cy="30"/>
            </a:xfrm>
            <a:custGeom>
              <a:avLst/>
              <a:gdLst>
                <a:gd name="G0" fmla="*/ 152 152 1"/>
                <a:gd name="G1" fmla="*/ G0 1 152"/>
                <a:gd name="G2" fmla="*/ 15 15 1"/>
                <a:gd name="G3" fmla="*/ G2 1 15"/>
                <a:gd name="G4" fmla="*/ 1 0 0"/>
                <a:gd name="G5" fmla="*/ G4 152 1"/>
                <a:gd name="G6" fmla="*/ G5 1 152"/>
                <a:gd name="G7" fmla="*/ 3 15 1"/>
                <a:gd name="G8" fmla="*/ G7 1 15"/>
                <a:gd name="G9" fmla="*/ 1 0 0"/>
                <a:gd name="G10" fmla="*/ G9 152 1"/>
                <a:gd name="G11" fmla="*/ G10 1 152"/>
                <a:gd name="G12" fmla="*/ 1 0 0"/>
                <a:gd name="G13" fmla="*/ G12 15 1"/>
                <a:gd name="G14" fmla="*/ G13 1 15"/>
                <a:gd name="G15" fmla="*/ 152 152 1"/>
                <a:gd name="G16" fmla="*/ G15 1 152"/>
                <a:gd name="G17" fmla="*/ 10 15 1"/>
                <a:gd name="G18" fmla="*/ G17 1 15"/>
                <a:gd name="G19" fmla="*/ 152 152 1"/>
                <a:gd name="G20" fmla="*/ G19 1 152"/>
                <a:gd name="G21" fmla="*/ 15 15 1"/>
                <a:gd name="G22" fmla="*/ G21 1 15"/>
                <a:gd name="G23" fmla="+- 152 0 0"/>
                <a:gd name="G24" fmla="+- 15 0 0"/>
                <a:gd name="T0" fmla="*/ 152 w 152"/>
                <a:gd name="T1" fmla="*/ 15 h 15"/>
                <a:gd name="T2" fmla="*/ 0 w 152"/>
                <a:gd name="T3" fmla="*/ 3 h 15"/>
                <a:gd name="T4" fmla="*/ 0 w 152"/>
                <a:gd name="T5" fmla="*/ 0 h 15"/>
                <a:gd name="T6" fmla="*/ 152 w 152"/>
                <a:gd name="T7" fmla="*/ 10 h 15"/>
                <a:gd name="T8" fmla="*/ 152 w 152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5">
                  <a:moveTo>
                    <a:pt x="152" y="1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52" y="10"/>
                  </a:lnTo>
                  <a:lnTo>
                    <a:pt x="152" y="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57" name="Freeform 46">
              <a:extLst>
                <a:ext uri="{FF2B5EF4-FFF2-40B4-BE49-F238E27FC236}">
                  <a16:creationId xmlns:a16="http://schemas.microsoft.com/office/drawing/2014/main" id="{267760A2-E815-2F4F-9FF8-A12B571BF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" y="1060"/>
              <a:ext cx="92" cy="782"/>
            </a:xfrm>
            <a:custGeom>
              <a:avLst/>
              <a:gdLst>
                <a:gd name="G0" fmla="*/ 3 45 1"/>
                <a:gd name="G1" fmla="*/ G0 1 45"/>
                <a:gd name="G2" fmla="*/ 380 380 1"/>
                <a:gd name="G3" fmla="*/ G2 1 380"/>
                <a:gd name="G4" fmla="*/ 1 0 0"/>
                <a:gd name="G5" fmla="*/ G4 45 1"/>
                <a:gd name="G6" fmla="*/ G5 1 45"/>
                <a:gd name="G7" fmla="*/ 380 380 1"/>
                <a:gd name="G8" fmla="*/ G7 1 380"/>
                <a:gd name="G9" fmla="*/ 41 45 1"/>
                <a:gd name="G10" fmla="*/ G9 1 45"/>
                <a:gd name="G11" fmla="*/ 1 0 0"/>
                <a:gd name="G12" fmla="*/ G11 380 1"/>
                <a:gd name="G13" fmla="*/ G12 1 380"/>
                <a:gd name="G14" fmla="*/ 45 45 1"/>
                <a:gd name="G15" fmla="*/ G14 1 45"/>
                <a:gd name="G16" fmla="*/ 1 0 0"/>
                <a:gd name="G17" fmla="*/ G16 380 1"/>
                <a:gd name="G18" fmla="*/ G17 1 380"/>
                <a:gd name="G19" fmla="*/ 3 45 1"/>
                <a:gd name="G20" fmla="*/ G19 1 45"/>
                <a:gd name="G21" fmla="*/ 380 380 1"/>
                <a:gd name="G22" fmla="*/ G21 1 380"/>
                <a:gd name="G23" fmla="+- 45 0 0"/>
                <a:gd name="G24" fmla="+- 380 0 0"/>
                <a:gd name="T0" fmla="*/ 3 w 45"/>
                <a:gd name="T1" fmla="*/ 380 h 380"/>
                <a:gd name="T2" fmla="*/ 0 w 45"/>
                <a:gd name="T3" fmla="*/ 380 h 380"/>
                <a:gd name="T4" fmla="*/ 41 w 45"/>
                <a:gd name="T5" fmla="*/ 0 h 380"/>
                <a:gd name="T6" fmla="*/ 45 w 45"/>
                <a:gd name="T7" fmla="*/ 0 h 380"/>
                <a:gd name="T8" fmla="*/ 3 w 45"/>
                <a:gd name="T9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80">
                  <a:moveTo>
                    <a:pt x="3" y="380"/>
                  </a:moveTo>
                  <a:lnTo>
                    <a:pt x="0" y="38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3" y="38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58" name="Freeform 47">
              <a:extLst>
                <a:ext uri="{FF2B5EF4-FFF2-40B4-BE49-F238E27FC236}">
                  <a16:creationId xmlns:a16="http://schemas.microsoft.com/office/drawing/2014/main" id="{4C8922C9-DF0F-C94E-8E5D-DFA627C1D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2" y="1827"/>
              <a:ext cx="263" cy="625"/>
            </a:xfrm>
            <a:custGeom>
              <a:avLst/>
              <a:gdLst>
                <a:gd name="G0" fmla="*/ 2 128 1"/>
                <a:gd name="G1" fmla="*/ G0 1 128"/>
                <a:gd name="G2" fmla="*/ 304 304 1"/>
                <a:gd name="G3" fmla="*/ G2 1 304"/>
                <a:gd name="G4" fmla="*/ 1 0 0"/>
                <a:gd name="G5" fmla="*/ G4 128 1"/>
                <a:gd name="G6" fmla="*/ G5 1 128"/>
                <a:gd name="G7" fmla="*/ 302 304 1"/>
                <a:gd name="G8" fmla="*/ G7 1 304"/>
                <a:gd name="G9" fmla="*/ 126 128 1"/>
                <a:gd name="G10" fmla="*/ G9 1 128"/>
                <a:gd name="G11" fmla="*/ 1 0 0"/>
                <a:gd name="G12" fmla="*/ G11 304 1"/>
                <a:gd name="G13" fmla="*/ G12 1 304"/>
                <a:gd name="G14" fmla="*/ 128 128 1"/>
                <a:gd name="G15" fmla="*/ G14 1 128"/>
                <a:gd name="G16" fmla="*/ 3 304 1"/>
                <a:gd name="G17" fmla="*/ G16 1 304"/>
                <a:gd name="G18" fmla="*/ 2 128 1"/>
                <a:gd name="G19" fmla="*/ G18 1 128"/>
                <a:gd name="G20" fmla="*/ 304 304 1"/>
                <a:gd name="G21" fmla="*/ G20 1 304"/>
                <a:gd name="G22" fmla="+- 128 0 0"/>
                <a:gd name="G23" fmla="+- 304 0 0"/>
                <a:gd name="T0" fmla="*/ 2 w 128"/>
                <a:gd name="T1" fmla="*/ 304 h 304"/>
                <a:gd name="T2" fmla="*/ 0 w 128"/>
                <a:gd name="T3" fmla="*/ 302 h 304"/>
                <a:gd name="T4" fmla="*/ 126 w 128"/>
                <a:gd name="T5" fmla="*/ 0 h 304"/>
                <a:gd name="T6" fmla="*/ 128 w 128"/>
                <a:gd name="T7" fmla="*/ 3 h 304"/>
                <a:gd name="T8" fmla="*/ 2 w 128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304">
                  <a:moveTo>
                    <a:pt x="2" y="304"/>
                  </a:moveTo>
                  <a:lnTo>
                    <a:pt x="0" y="302"/>
                  </a:lnTo>
                  <a:lnTo>
                    <a:pt x="126" y="0"/>
                  </a:lnTo>
                  <a:lnTo>
                    <a:pt x="128" y="3"/>
                  </a:lnTo>
                  <a:lnTo>
                    <a:pt x="2" y="3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59" name="Freeform 48">
              <a:extLst>
                <a:ext uri="{FF2B5EF4-FFF2-40B4-BE49-F238E27FC236}">
                  <a16:creationId xmlns:a16="http://schemas.microsoft.com/office/drawing/2014/main" id="{9037CDBC-646E-2B4C-992E-430C8168E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8" y="2468"/>
              <a:ext cx="180" cy="596"/>
            </a:xfrm>
            <a:custGeom>
              <a:avLst/>
              <a:gdLst>
                <a:gd name="G0" fmla="*/ 88 88 1"/>
                <a:gd name="G1" fmla="*/ G0 1 88"/>
                <a:gd name="G2" fmla="*/ 287 290 1"/>
                <a:gd name="G3" fmla="*/ G2 1 290"/>
                <a:gd name="G4" fmla="*/ 85 88 1"/>
                <a:gd name="G5" fmla="*/ G4 1 88"/>
                <a:gd name="G6" fmla="*/ 290 290 1"/>
                <a:gd name="G7" fmla="*/ G6 1 290"/>
                <a:gd name="G8" fmla="*/ 1 0 0"/>
                <a:gd name="G9" fmla="*/ G8 88 1"/>
                <a:gd name="G10" fmla="*/ G9 1 88"/>
                <a:gd name="G11" fmla="*/ 1 0 0"/>
                <a:gd name="G12" fmla="*/ G11 290 1"/>
                <a:gd name="G13" fmla="*/ G12 1 290"/>
                <a:gd name="G14" fmla="*/ 2 88 1"/>
                <a:gd name="G15" fmla="*/ G14 1 88"/>
                <a:gd name="G16" fmla="*/ 1 0 0"/>
                <a:gd name="G17" fmla="*/ G16 290 1"/>
                <a:gd name="G18" fmla="*/ G17 1 290"/>
                <a:gd name="G19" fmla="*/ 88 88 1"/>
                <a:gd name="G20" fmla="*/ G19 1 88"/>
                <a:gd name="G21" fmla="*/ 287 290 1"/>
                <a:gd name="G22" fmla="*/ G21 1 290"/>
                <a:gd name="G23" fmla="+- 88 0 0"/>
                <a:gd name="G24" fmla="+- 290 0 0"/>
                <a:gd name="T0" fmla="*/ 88 w 88"/>
                <a:gd name="T1" fmla="*/ 287 h 290"/>
                <a:gd name="T2" fmla="*/ 85 w 88"/>
                <a:gd name="T3" fmla="*/ 290 h 290"/>
                <a:gd name="T4" fmla="*/ 0 w 88"/>
                <a:gd name="T5" fmla="*/ 0 h 290"/>
                <a:gd name="T6" fmla="*/ 2 w 88"/>
                <a:gd name="T7" fmla="*/ 0 h 290"/>
                <a:gd name="T8" fmla="*/ 88 w 88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90">
                  <a:moveTo>
                    <a:pt x="88" y="287"/>
                  </a:moveTo>
                  <a:lnTo>
                    <a:pt x="85" y="290"/>
                  </a:lnTo>
                  <a:lnTo>
                    <a:pt x="0" y="0"/>
                  </a:lnTo>
                  <a:lnTo>
                    <a:pt x="2" y="0"/>
                  </a:lnTo>
                  <a:lnTo>
                    <a:pt x="88" y="28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60" name="Freeform 49">
              <a:extLst>
                <a:ext uri="{FF2B5EF4-FFF2-40B4-BE49-F238E27FC236}">
                  <a16:creationId xmlns:a16="http://schemas.microsoft.com/office/drawing/2014/main" id="{9F842B3A-D146-B946-B2D7-1BDE7846B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8" y="1837"/>
              <a:ext cx="590" cy="635"/>
            </a:xfrm>
            <a:custGeom>
              <a:avLst/>
              <a:gdLst>
                <a:gd name="G0" fmla="*/ 2 287 1"/>
                <a:gd name="G1" fmla="*/ G0 1 287"/>
                <a:gd name="G2" fmla="*/ 309 309 1"/>
                <a:gd name="G3" fmla="*/ G2 1 309"/>
                <a:gd name="G4" fmla="*/ 1 0 0"/>
                <a:gd name="G5" fmla="*/ G4 287 1"/>
                <a:gd name="G6" fmla="*/ G5 1 287"/>
                <a:gd name="G7" fmla="*/ 306 309 1"/>
                <a:gd name="G8" fmla="*/ G7 1 309"/>
                <a:gd name="G9" fmla="*/ 285 287 1"/>
                <a:gd name="G10" fmla="*/ G9 1 287"/>
                <a:gd name="G11" fmla="*/ 1 0 0"/>
                <a:gd name="G12" fmla="*/ G11 309 1"/>
                <a:gd name="G13" fmla="*/ G12 1 309"/>
                <a:gd name="G14" fmla="*/ 287 287 1"/>
                <a:gd name="G15" fmla="*/ G14 1 287"/>
                <a:gd name="G16" fmla="*/ 1 0 0"/>
                <a:gd name="G17" fmla="*/ G16 309 1"/>
                <a:gd name="G18" fmla="*/ G17 1 309"/>
                <a:gd name="G19" fmla="*/ 2 287 1"/>
                <a:gd name="G20" fmla="*/ G19 1 287"/>
                <a:gd name="G21" fmla="*/ 309 309 1"/>
                <a:gd name="G22" fmla="*/ G21 1 309"/>
                <a:gd name="G23" fmla="+- 287 0 0"/>
                <a:gd name="G24" fmla="+- 309 0 0"/>
                <a:gd name="T0" fmla="*/ 2 w 287"/>
                <a:gd name="T1" fmla="*/ 309 h 309"/>
                <a:gd name="T2" fmla="*/ 0 w 287"/>
                <a:gd name="T3" fmla="*/ 306 h 309"/>
                <a:gd name="T4" fmla="*/ 285 w 287"/>
                <a:gd name="T5" fmla="*/ 0 h 309"/>
                <a:gd name="T6" fmla="*/ 287 w 287"/>
                <a:gd name="T7" fmla="*/ 0 h 309"/>
                <a:gd name="T8" fmla="*/ 2 w 287"/>
                <a:gd name="T9" fmla="*/ 30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309">
                  <a:moveTo>
                    <a:pt x="2" y="309"/>
                  </a:moveTo>
                  <a:lnTo>
                    <a:pt x="0" y="306"/>
                  </a:lnTo>
                  <a:lnTo>
                    <a:pt x="285" y="0"/>
                  </a:lnTo>
                  <a:lnTo>
                    <a:pt x="287" y="0"/>
                  </a:lnTo>
                  <a:lnTo>
                    <a:pt x="2" y="30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61" name="Freeform 50">
              <a:extLst>
                <a:ext uri="{FF2B5EF4-FFF2-40B4-BE49-F238E27FC236}">
                  <a16:creationId xmlns:a16="http://schemas.microsoft.com/office/drawing/2014/main" id="{C3D4F794-2577-1445-BEDA-A592378F5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4" y="1716"/>
              <a:ext cx="178" cy="551"/>
            </a:xfrm>
            <a:custGeom>
              <a:avLst/>
              <a:gdLst>
                <a:gd name="G0" fmla="*/ 87 87 1"/>
                <a:gd name="G1" fmla="*/ G0 1 87"/>
                <a:gd name="G2" fmla="*/ 266 268 1"/>
                <a:gd name="G3" fmla="*/ G2 1 268"/>
                <a:gd name="G4" fmla="*/ 85 87 1"/>
                <a:gd name="G5" fmla="*/ G4 1 87"/>
                <a:gd name="G6" fmla="*/ 268 268 1"/>
                <a:gd name="G7" fmla="*/ G6 1 268"/>
                <a:gd name="G8" fmla="*/ 1 0 0"/>
                <a:gd name="G9" fmla="*/ G8 87 1"/>
                <a:gd name="G10" fmla="*/ G9 1 87"/>
                <a:gd name="G11" fmla="*/ 1 0 0"/>
                <a:gd name="G12" fmla="*/ G11 268 1"/>
                <a:gd name="G13" fmla="*/ G12 1 268"/>
                <a:gd name="G14" fmla="*/ 2 87 1"/>
                <a:gd name="G15" fmla="*/ G14 1 87"/>
                <a:gd name="G16" fmla="*/ 1 0 0"/>
                <a:gd name="G17" fmla="*/ G16 268 1"/>
                <a:gd name="G18" fmla="*/ G17 1 268"/>
                <a:gd name="G19" fmla="*/ 87 87 1"/>
                <a:gd name="G20" fmla="*/ G19 1 87"/>
                <a:gd name="G21" fmla="*/ 266 268 1"/>
                <a:gd name="G22" fmla="*/ G21 1 268"/>
                <a:gd name="G23" fmla="+- 87 0 0"/>
                <a:gd name="G24" fmla="+- 268 0 0"/>
                <a:gd name="T0" fmla="*/ 87 w 87"/>
                <a:gd name="T1" fmla="*/ 266 h 268"/>
                <a:gd name="T2" fmla="*/ 85 w 87"/>
                <a:gd name="T3" fmla="*/ 268 h 268"/>
                <a:gd name="T4" fmla="*/ 0 w 87"/>
                <a:gd name="T5" fmla="*/ 0 h 268"/>
                <a:gd name="T6" fmla="*/ 2 w 87"/>
                <a:gd name="T7" fmla="*/ 0 h 268"/>
                <a:gd name="T8" fmla="*/ 87 w 87"/>
                <a:gd name="T9" fmla="*/ 266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268">
                  <a:moveTo>
                    <a:pt x="87" y="266"/>
                  </a:moveTo>
                  <a:lnTo>
                    <a:pt x="85" y="268"/>
                  </a:lnTo>
                  <a:lnTo>
                    <a:pt x="0" y="0"/>
                  </a:lnTo>
                  <a:lnTo>
                    <a:pt x="2" y="0"/>
                  </a:lnTo>
                  <a:lnTo>
                    <a:pt x="87" y="2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62" name="Freeform 51">
              <a:extLst>
                <a:ext uri="{FF2B5EF4-FFF2-40B4-BE49-F238E27FC236}">
                  <a16:creationId xmlns:a16="http://schemas.microsoft.com/office/drawing/2014/main" id="{76E15E46-D29F-DF4A-BBFD-0CD4B7B74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9" y="2263"/>
              <a:ext cx="413" cy="345"/>
            </a:xfrm>
            <a:custGeom>
              <a:avLst/>
              <a:gdLst>
                <a:gd name="G0" fmla="*/ 2 201 1"/>
                <a:gd name="G1" fmla="*/ G0 1 201"/>
                <a:gd name="G2" fmla="*/ 168 168 1"/>
                <a:gd name="G3" fmla="*/ G2 1 168"/>
                <a:gd name="G4" fmla="*/ 1 0 0"/>
                <a:gd name="G5" fmla="*/ G4 201 1"/>
                <a:gd name="G6" fmla="*/ G5 1 201"/>
                <a:gd name="G7" fmla="*/ 166 168 1"/>
                <a:gd name="G8" fmla="*/ G7 1 168"/>
                <a:gd name="G9" fmla="*/ 199 201 1"/>
                <a:gd name="G10" fmla="*/ G9 1 201"/>
                <a:gd name="G11" fmla="*/ 1 0 0"/>
                <a:gd name="G12" fmla="*/ G11 168 1"/>
                <a:gd name="G13" fmla="*/ G12 1 168"/>
                <a:gd name="G14" fmla="*/ 201 201 1"/>
                <a:gd name="G15" fmla="*/ G14 1 201"/>
                <a:gd name="G16" fmla="*/ 2 168 1"/>
                <a:gd name="G17" fmla="*/ G16 1 168"/>
                <a:gd name="G18" fmla="*/ 2 201 1"/>
                <a:gd name="G19" fmla="*/ G18 1 201"/>
                <a:gd name="G20" fmla="*/ 168 168 1"/>
                <a:gd name="G21" fmla="*/ G20 1 168"/>
                <a:gd name="G22" fmla="+- 201 0 0"/>
                <a:gd name="G23" fmla="+- 168 0 0"/>
                <a:gd name="T0" fmla="*/ 2 w 201"/>
                <a:gd name="T1" fmla="*/ 168 h 168"/>
                <a:gd name="T2" fmla="*/ 0 w 201"/>
                <a:gd name="T3" fmla="*/ 166 h 168"/>
                <a:gd name="T4" fmla="*/ 199 w 201"/>
                <a:gd name="T5" fmla="*/ 0 h 168"/>
                <a:gd name="T6" fmla="*/ 201 w 201"/>
                <a:gd name="T7" fmla="*/ 2 h 168"/>
                <a:gd name="T8" fmla="*/ 2 w 201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68">
                  <a:moveTo>
                    <a:pt x="2" y="168"/>
                  </a:moveTo>
                  <a:lnTo>
                    <a:pt x="0" y="166"/>
                  </a:lnTo>
                  <a:lnTo>
                    <a:pt x="199" y="0"/>
                  </a:lnTo>
                  <a:lnTo>
                    <a:pt x="201" y="2"/>
                  </a:lnTo>
                  <a:lnTo>
                    <a:pt x="2" y="1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63" name="Freeform 52">
              <a:extLst>
                <a:ext uri="{FF2B5EF4-FFF2-40B4-BE49-F238E27FC236}">
                  <a16:creationId xmlns:a16="http://schemas.microsoft.com/office/drawing/2014/main" id="{375F5095-CDE7-4744-B949-798A37A8C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8" y="2459"/>
              <a:ext cx="429" cy="149"/>
            </a:xfrm>
            <a:custGeom>
              <a:avLst/>
              <a:gdLst>
                <a:gd name="G0" fmla="*/ 209 209 1"/>
                <a:gd name="G1" fmla="*/ G0 1 209"/>
                <a:gd name="G2" fmla="*/ 73 73 1"/>
                <a:gd name="G3" fmla="*/ G2 1 73"/>
                <a:gd name="G4" fmla="*/ 1 0 0"/>
                <a:gd name="G5" fmla="*/ G4 209 1"/>
                <a:gd name="G6" fmla="*/ G5 1 209"/>
                <a:gd name="G7" fmla="*/ 2 73 1"/>
                <a:gd name="G8" fmla="*/ G7 1 73"/>
                <a:gd name="G9" fmla="*/ 2 209 1"/>
                <a:gd name="G10" fmla="*/ G9 1 209"/>
                <a:gd name="G11" fmla="*/ 1 0 0"/>
                <a:gd name="G12" fmla="*/ G11 73 1"/>
                <a:gd name="G13" fmla="*/ G12 1 73"/>
                <a:gd name="G14" fmla="*/ 209 209 1"/>
                <a:gd name="G15" fmla="*/ G14 1 209"/>
                <a:gd name="G16" fmla="*/ 71 73 1"/>
                <a:gd name="G17" fmla="*/ G16 1 73"/>
                <a:gd name="G18" fmla="*/ 209 209 1"/>
                <a:gd name="G19" fmla="*/ G18 1 209"/>
                <a:gd name="G20" fmla="*/ 73 73 1"/>
                <a:gd name="G21" fmla="*/ G20 1 73"/>
                <a:gd name="G22" fmla="+- 209 0 0"/>
                <a:gd name="G23" fmla="+- 73 0 0"/>
                <a:gd name="T0" fmla="*/ 209 w 209"/>
                <a:gd name="T1" fmla="*/ 73 h 73"/>
                <a:gd name="T2" fmla="*/ 0 w 209"/>
                <a:gd name="T3" fmla="*/ 2 h 73"/>
                <a:gd name="T4" fmla="*/ 2 w 209"/>
                <a:gd name="T5" fmla="*/ 0 h 73"/>
                <a:gd name="T6" fmla="*/ 209 w 209"/>
                <a:gd name="T7" fmla="*/ 71 h 73"/>
                <a:gd name="T8" fmla="*/ 209 w 209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73">
                  <a:moveTo>
                    <a:pt x="209" y="73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09" y="71"/>
                  </a:lnTo>
                  <a:lnTo>
                    <a:pt x="209" y="7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64" name="Freeform 53">
              <a:extLst>
                <a:ext uri="{FF2B5EF4-FFF2-40B4-BE49-F238E27FC236}">
                  <a16:creationId xmlns:a16="http://schemas.microsoft.com/office/drawing/2014/main" id="{588DB9EB-E1E8-6144-9E7D-6F1F19099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8" y="1709"/>
              <a:ext cx="619" cy="753"/>
            </a:xfrm>
            <a:custGeom>
              <a:avLst/>
              <a:gdLst>
                <a:gd name="G0" fmla="*/ 2 301 1"/>
                <a:gd name="G1" fmla="*/ G0 1 301"/>
                <a:gd name="G2" fmla="*/ 366 366 1"/>
                <a:gd name="G3" fmla="*/ G2 1 366"/>
                <a:gd name="G4" fmla="*/ 1 0 0"/>
                <a:gd name="G5" fmla="*/ G4 301 1"/>
                <a:gd name="G6" fmla="*/ G5 1 301"/>
                <a:gd name="G7" fmla="*/ 364 366 1"/>
                <a:gd name="G8" fmla="*/ G7 1 366"/>
                <a:gd name="G9" fmla="*/ 301 301 1"/>
                <a:gd name="G10" fmla="*/ G9 1 301"/>
                <a:gd name="G11" fmla="*/ 1 0 0"/>
                <a:gd name="G12" fmla="*/ G11 366 1"/>
                <a:gd name="G13" fmla="*/ G12 1 366"/>
                <a:gd name="G14" fmla="*/ 301 301 1"/>
                <a:gd name="G15" fmla="*/ G14 1 301"/>
                <a:gd name="G16" fmla="*/ 3 366 1"/>
                <a:gd name="G17" fmla="*/ G16 1 366"/>
                <a:gd name="G18" fmla="*/ 2 301 1"/>
                <a:gd name="G19" fmla="*/ G18 1 301"/>
                <a:gd name="G20" fmla="*/ 366 366 1"/>
                <a:gd name="G21" fmla="*/ G20 1 366"/>
                <a:gd name="G22" fmla="+- 301 0 0"/>
                <a:gd name="G23" fmla="+- 366 0 0"/>
                <a:gd name="T0" fmla="*/ 2 w 301"/>
                <a:gd name="T1" fmla="*/ 366 h 366"/>
                <a:gd name="T2" fmla="*/ 0 w 301"/>
                <a:gd name="T3" fmla="*/ 364 h 366"/>
                <a:gd name="T4" fmla="*/ 301 w 301"/>
                <a:gd name="T5" fmla="*/ 0 h 366"/>
                <a:gd name="T6" fmla="*/ 301 w 301"/>
                <a:gd name="T7" fmla="*/ 3 h 366"/>
                <a:gd name="T8" fmla="*/ 2 w 301"/>
                <a:gd name="T9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366">
                  <a:moveTo>
                    <a:pt x="2" y="366"/>
                  </a:moveTo>
                  <a:lnTo>
                    <a:pt x="0" y="364"/>
                  </a:lnTo>
                  <a:lnTo>
                    <a:pt x="301" y="0"/>
                  </a:lnTo>
                  <a:lnTo>
                    <a:pt x="301" y="3"/>
                  </a:lnTo>
                  <a:lnTo>
                    <a:pt x="2" y="36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65" name="Freeform 54">
              <a:extLst>
                <a:ext uri="{FF2B5EF4-FFF2-40B4-BE49-F238E27FC236}">
                  <a16:creationId xmlns:a16="http://schemas.microsoft.com/office/drawing/2014/main" id="{D39B09F4-6047-614D-9FD6-9CF742D4C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3" y="1235"/>
              <a:ext cx="454" cy="479"/>
            </a:xfrm>
            <a:custGeom>
              <a:avLst/>
              <a:gdLst>
                <a:gd name="G0" fmla="*/ 221 221 1"/>
                <a:gd name="G1" fmla="*/ G0 1 221"/>
                <a:gd name="G2" fmla="*/ 233 233 1"/>
                <a:gd name="G3" fmla="*/ G2 1 233"/>
                <a:gd name="G4" fmla="*/ 1 0 0"/>
                <a:gd name="G5" fmla="*/ G4 221 1"/>
                <a:gd name="G6" fmla="*/ G5 1 221"/>
                <a:gd name="G7" fmla="*/ 3 233 1"/>
                <a:gd name="G8" fmla="*/ G7 1 233"/>
                <a:gd name="G9" fmla="*/ 3 221 1"/>
                <a:gd name="G10" fmla="*/ G9 1 221"/>
                <a:gd name="G11" fmla="*/ 1 0 0"/>
                <a:gd name="G12" fmla="*/ G11 233 1"/>
                <a:gd name="G13" fmla="*/ G12 1 233"/>
                <a:gd name="G14" fmla="*/ 221 221 1"/>
                <a:gd name="G15" fmla="*/ G14 1 221"/>
                <a:gd name="G16" fmla="*/ 230 233 1"/>
                <a:gd name="G17" fmla="*/ G16 1 233"/>
                <a:gd name="G18" fmla="*/ 221 221 1"/>
                <a:gd name="G19" fmla="*/ G18 1 221"/>
                <a:gd name="G20" fmla="*/ 233 233 1"/>
                <a:gd name="G21" fmla="*/ G20 1 233"/>
                <a:gd name="G22" fmla="+- 221 0 0"/>
                <a:gd name="G23" fmla="+- 233 0 0"/>
                <a:gd name="T0" fmla="*/ 221 w 221"/>
                <a:gd name="T1" fmla="*/ 233 h 233"/>
                <a:gd name="T2" fmla="*/ 0 w 221"/>
                <a:gd name="T3" fmla="*/ 3 h 233"/>
                <a:gd name="T4" fmla="*/ 3 w 221"/>
                <a:gd name="T5" fmla="*/ 0 h 233"/>
                <a:gd name="T6" fmla="*/ 221 w 221"/>
                <a:gd name="T7" fmla="*/ 230 h 233"/>
                <a:gd name="T8" fmla="*/ 221 w 221"/>
                <a:gd name="T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233">
                  <a:moveTo>
                    <a:pt x="221" y="23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221" y="230"/>
                  </a:lnTo>
                  <a:lnTo>
                    <a:pt x="221" y="23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66" name="Freeform 55">
              <a:extLst>
                <a:ext uri="{FF2B5EF4-FFF2-40B4-BE49-F238E27FC236}">
                  <a16:creationId xmlns:a16="http://schemas.microsoft.com/office/drawing/2014/main" id="{9898B91B-FBD0-5A48-B1D9-F1A3B0C51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1" y="1235"/>
              <a:ext cx="297" cy="615"/>
            </a:xfrm>
            <a:custGeom>
              <a:avLst/>
              <a:gdLst>
                <a:gd name="G0" fmla="*/ 2 145 1"/>
                <a:gd name="G1" fmla="*/ G0 1 145"/>
                <a:gd name="G2" fmla="*/ 299 299 1"/>
                <a:gd name="G3" fmla="*/ G2 1 299"/>
                <a:gd name="G4" fmla="*/ 1 0 0"/>
                <a:gd name="G5" fmla="*/ G4 145 1"/>
                <a:gd name="G6" fmla="*/ G5 1 145"/>
                <a:gd name="G7" fmla="*/ 297 299 1"/>
                <a:gd name="G8" fmla="*/ G7 1 299"/>
                <a:gd name="G9" fmla="*/ 142 145 1"/>
                <a:gd name="G10" fmla="*/ G9 1 145"/>
                <a:gd name="G11" fmla="*/ 1 0 0"/>
                <a:gd name="G12" fmla="*/ G11 299 1"/>
                <a:gd name="G13" fmla="*/ G12 1 299"/>
                <a:gd name="G14" fmla="*/ 145 145 1"/>
                <a:gd name="G15" fmla="*/ G14 1 145"/>
                <a:gd name="G16" fmla="*/ 3 299 1"/>
                <a:gd name="G17" fmla="*/ G16 1 299"/>
                <a:gd name="G18" fmla="*/ 2 145 1"/>
                <a:gd name="G19" fmla="*/ G18 1 145"/>
                <a:gd name="G20" fmla="*/ 299 299 1"/>
                <a:gd name="G21" fmla="*/ G20 1 299"/>
                <a:gd name="G22" fmla="+- 145 0 0"/>
                <a:gd name="G23" fmla="+- 299 0 0"/>
                <a:gd name="T0" fmla="*/ 2 w 145"/>
                <a:gd name="T1" fmla="*/ 299 h 299"/>
                <a:gd name="T2" fmla="*/ 0 w 145"/>
                <a:gd name="T3" fmla="*/ 297 h 299"/>
                <a:gd name="T4" fmla="*/ 142 w 145"/>
                <a:gd name="T5" fmla="*/ 0 h 299"/>
                <a:gd name="T6" fmla="*/ 145 w 145"/>
                <a:gd name="T7" fmla="*/ 3 h 299"/>
                <a:gd name="T8" fmla="*/ 2 w 145"/>
                <a:gd name="T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299">
                  <a:moveTo>
                    <a:pt x="2" y="299"/>
                  </a:moveTo>
                  <a:lnTo>
                    <a:pt x="0" y="297"/>
                  </a:lnTo>
                  <a:lnTo>
                    <a:pt x="142" y="0"/>
                  </a:lnTo>
                  <a:lnTo>
                    <a:pt x="145" y="3"/>
                  </a:lnTo>
                  <a:lnTo>
                    <a:pt x="2" y="2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67" name="Freeform 56">
              <a:extLst>
                <a:ext uri="{FF2B5EF4-FFF2-40B4-BE49-F238E27FC236}">
                  <a16:creationId xmlns:a16="http://schemas.microsoft.com/office/drawing/2014/main" id="{66EC5FD0-7AB0-284C-8525-21CB76837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1" y="1847"/>
              <a:ext cx="131" cy="611"/>
            </a:xfrm>
            <a:custGeom>
              <a:avLst/>
              <a:gdLst>
                <a:gd name="G0" fmla="*/ 64 64 1"/>
                <a:gd name="G1" fmla="*/ G0 1 64"/>
                <a:gd name="G2" fmla="*/ 297 297 1"/>
                <a:gd name="G3" fmla="*/ G2 1 297"/>
                <a:gd name="G4" fmla="*/ 62 64 1"/>
                <a:gd name="G5" fmla="*/ G4 1 64"/>
                <a:gd name="G6" fmla="*/ 297 297 1"/>
                <a:gd name="G7" fmla="*/ G6 1 297"/>
                <a:gd name="G8" fmla="*/ 1 0 0"/>
                <a:gd name="G9" fmla="*/ G8 64 1"/>
                <a:gd name="G10" fmla="*/ G9 1 64"/>
                <a:gd name="G11" fmla="*/ 1 0 0"/>
                <a:gd name="G12" fmla="*/ G11 297 1"/>
                <a:gd name="G13" fmla="*/ G12 1 297"/>
                <a:gd name="G14" fmla="*/ 2 64 1"/>
                <a:gd name="G15" fmla="*/ G14 1 64"/>
                <a:gd name="G16" fmla="*/ 1 0 0"/>
                <a:gd name="G17" fmla="*/ G16 297 1"/>
                <a:gd name="G18" fmla="*/ G17 1 297"/>
                <a:gd name="G19" fmla="*/ 64 64 1"/>
                <a:gd name="G20" fmla="*/ G19 1 64"/>
                <a:gd name="G21" fmla="*/ 297 297 1"/>
                <a:gd name="G22" fmla="*/ G21 1 297"/>
                <a:gd name="G23" fmla="+- 64 0 0"/>
                <a:gd name="G24" fmla="+- 297 0 0"/>
                <a:gd name="T0" fmla="*/ 64 w 64"/>
                <a:gd name="T1" fmla="*/ 297 h 297"/>
                <a:gd name="T2" fmla="*/ 62 w 64"/>
                <a:gd name="T3" fmla="*/ 297 h 297"/>
                <a:gd name="T4" fmla="*/ 0 w 64"/>
                <a:gd name="T5" fmla="*/ 0 h 297"/>
                <a:gd name="T6" fmla="*/ 2 w 64"/>
                <a:gd name="T7" fmla="*/ 0 h 297"/>
                <a:gd name="T8" fmla="*/ 64 w 64"/>
                <a:gd name="T9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97">
                  <a:moveTo>
                    <a:pt x="64" y="297"/>
                  </a:moveTo>
                  <a:lnTo>
                    <a:pt x="62" y="297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68" name="Freeform 57">
              <a:extLst>
                <a:ext uri="{FF2B5EF4-FFF2-40B4-BE49-F238E27FC236}">
                  <a16:creationId xmlns:a16="http://schemas.microsoft.com/office/drawing/2014/main" id="{32E3ED0B-00B3-0B4D-BC14-2424FFE44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" y="1079"/>
              <a:ext cx="504" cy="162"/>
            </a:xfrm>
            <a:custGeom>
              <a:avLst/>
              <a:gdLst>
                <a:gd name="G0" fmla="*/ 242 245 1"/>
                <a:gd name="G1" fmla="*/ G0 1 245"/>
                <a:gd name="G2" fmla="*/ 79 79 1"/>
                <a:gd name="G3" fmla="*/ G2 1 79"/>
                <a:gd name="G4" fmla="*/ 1 0 0"/>
                <a:gd name="G5" fmla="*/ G4 245 1"/>
                <a:gd name="G6" fmla="*/ G5 1 245"/>
                <a:gd name="G7" fmla="*/ 3 79 1"/>
                <a:gd name="G8" fmla="*/ G7 1 79"/>
                <a:gd name="G9" fmla="*/ 2 245 1"/>
                <a:gd name="G10" fmla="*/ G9 1 245"/>
                <a:gd name="G11" fmla="*/ 1 0 0"/>
                <a:gd name="G12" fmla="*/ G11 79 1"/>
                <a:gd name="G13" fmla="*/ G12 1 79"/>
                <a:gd name="G14" fmla="*/ 245 245 1"/>
                <a:gd name="G15" fmla="*/ G14 1 245"/>
                <a:gd name="G16" fmla="*/ 76 79 1"/>
                <a:gd name="G17" fmla="*/ G16 1 79"/>
                <a:gd name="G18" fmla="*/ 242 245 1"/>
                <a:gd name="G19" fmla="*/ G18 1 245"/>
                <a:gd name="G20" fmla="*/ 79 79 1"/>
                <a:gd name="G21" fmla="*/ G20 1 79"/>
                <a:gd name="G22" fmla="+- 245 0 0"/>
                <a:gd name="G23" fmla="+- 79 0 0"/>
                <a:gd name="T0" fmla="*/ 242 w 245"/>
                <a:gd name="T1" fmla="*/ 79 h 79"/>
                <a:gd name="T2" fmla="*/ 0 w 245"/>
                <a:gd name="T3" fmla="*/ 3 h 79"/>
                <a:gd name="T4" fmla="*/ 2 w 245"/>
                <a:gd name="T5" fmla="*/ 0 h 79"/>
                <a:gd name="T6" fmla="*/ 245 w 245"/>
                <a:gd name="T7" fmla="*/ 76 h 79"/>
                <a:gd name="T8" fmla="*/ 242 w 245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79">
                  <a:moveTo>
                    <a:pt x="242" y="79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245" y="76"/>
                  </a:lnTo>
                  <a:lnTo>
                    <a:pt x="242" y="7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69" name="Freeform 58">
              <a:extLst>
                <a:ext uri="{FF2B5EF4-FFF2-40B4-BE49-F238E27FC236}">
                  <a16:creationId xmlns:a16="http://schemas.microsoft.com/office/drawing/2014/main" id="{7618EB09-E2CC-2747-BD1D-577FFDD14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3" y="830"/>
              <a:ext cx="600" cy="411"/>
            </a:xfrm>
            <a:custGeom>
              <a:avLst/>
              <a:gdLst>
                <a:gd name="G0" fmla="*/ 3 292 1"/>
                <a:gd name="G1" fmla="*/ G0 1 292"/>
                <a:gd name="G2" fmla="*/ 200 200 1"/>
                <a:gd name="G3" fmla="*/ G2 1 200"/>
                <a:gd name="G4" fmla="*/ 1 0 0"/>
                <a:gd name="G5" fmla="*/ G4 292 1"/>
                <a:gd name="G6" fmla="*/ G5 1 292"/>
                <a:gd name="G7" fmla="*/ 197 200 1"/>
                <a:gd name="G8" fmla="*/ G7 1 200"/>
                <a:gd name="G9" fmla="*/ 290 292 1"/>
                <a:gd name="G10" fmla="*/ G9 1 292"/>
                <a:gd name="G11" fmla="*/ 1 0 0"/>
                <a:gd name="G12" fmla="*/ G11 200 1"/>
                <a:gd name="G13" fmla="*/ G12 1 200"/>
                <a:gd name="G14" fmla="*/ 292 292 1"/>
                <a:gd name="G15" fmla="*/ G14 1 292"/>
                <a:gd name="G16" fmla="*/ 3 200 1"/>
                <a:gd name="G17" fmla="*/ G16 1 200"/>
                <a:gd name="G18" fmla="*/ 3 292 1"/>
                <a:gd name="G19" fmla="*/ G18 1 292"/>
                <a:gd name="G20" fmla="*/ 200 200 1"/>
                <a:gd name="G21" fmla="*/ G20 1 200"/>
                <a:gd name="G22" fmla="+- 292 0 0"/>
                <a:gd name="G23" fmla="+- 200 0 0"/>
                <a:gd name="T0" fmla="*/ 3 w 292"/>
                <a:gd name="T1" fmla="*/ 200 h 200"/>
                <a:gd name="T2" fmla="*/ 0 w 292"/>
                <a:gd name="T3" fmla="*/ 197 h 200"/>
                <a:gd name="T4" fmla="*/ 290 w 292"/>
                <a:gd name="T5" fmla="*/ 0 h 200"/>
                <a:gd name="T6" fmla="*/ 292 w 292"/>
                <a:gd name="T7" fmla="*/ 3 h 200"/>
                <a:gd name="T8" fmla="*/ 3 w 292"/>
                <a:gd name="T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2" h="200">
                  <a:moveTo>
                    <a:pt x="3" y="200"/>
                  </a:moveTo>
                  <a:lnTo>
                    <a:pt x="0" y="197"/>
                  </a:lnTo>
                  <a:lnTo>
                    <a:pt x="290" y="0"/>
                  </a:lnTo>
                  <a:lnTo>
                    <a:pt x="292" y="3"/>
                  </a:lnTo>
                  <a:lnTo>
                    <a:pt x="3" y="2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70" name="Freeform 59">
              <a:extLst>
                <a:ext uri="{FF2B5EF4-FFF2-40B4-BE49-F238E27FC236}">
                  <a16:creationId xmlns:a16="http://schemas.microsoft.com/office/drawing/2014/main" id="{088D6D90-E9C1-CA41-AF89-1BBCC81C2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4" y="1021"/>
              <a:ext cx="570" cy="648"/>
            </a:xfrm>
            <a:custGeom>
              <a:avLst/>
              <a:gdLst>
                <a:gd name="G0" fmla="*/ 2 277 1"/>
                <a:gd name="G1" fmla="*/ G0 1 277"/>
                <a:gd name="G2" fmla="*/ 315 315 1"/>
                <a:gd name="G3" fmla="*/ G2 1 315"/>
                <a:gd name="G4" fmla="*/ 1 0 0"/>
                <a:gd name="G5" fmla="*/ G4 277 1"/>
                <a:gd name="G6" fmla="*/ G5 1 277"/>
                <a:gd name="G7" fmla="*/ 313 315 1"/>
                <a:gd name="G8" fmla="*/ G7 1 315"/>
                <a:gd name="G9" fmla="*/ 275 277 1"/>
                <a:gd name="G10" fmla="*/ G9 1 277"/>
                <a:gd name="G11" fmla="*/ 1 0 0"/>
                <a:gd name="G12" fmla="*/ G11 315 1"/>
                <a:gd name="G13" fmla="*/ G12 1 315"/>
                <a:gd name="G14" fmla="*/ 277 277 1"/>
                <a:gd name="G15" fmla="*/ G14 1 277"/>
                <a:gd name="G16" fmla="*/ 2 315 1"/>
                <a:gd name="G17" fmla="*/ G16 1 315"/>
                <a:gd name="G18" fmla="*/ 2 277 1"/>
                <a:gd name="G19" fmla="*/ G18 1 277"/>
                <a:gd name="G20" fmla="*/ 315 315 1"/>
                <a:gd name="G21" fmla="*/ G20 1 315"/>
                <a:gd name="G22" fmla="+- 277 0 0"/>
                <a:gd name="G23" fmla="+- 315 0 0"/>
                <a:gd name="T0" fmla="*/ 2 w 277"/>
                <a:gd name="T1" fmla="*/ 315 h 315"/>
                <a:gd name="T2" fmla="*/ 0 w 277"/>
                <a:gd name="T3" fmla="*/ 313 h 315"/>
                <a:gd name="T4" fmla="*/ 275 w 277"/>
                <a:gd name="T5" fmla="*/ 0 h 315"/>
                <a:gd name="T6" fmla="*/ 277 w 277"/>
                <a:gd name="T7" fmla="*/ 2 h 315"/>
                <a:gd name="T8" fmla="*/ 2 w 277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315">
                  <a:moveTo>
                    <a:pt x="2" y="315"/>
                  </a:moveTo>
                  <a:lnTo>
                    <a:pt x="0" y="313"/>
                  </a:lnTo>
                  <a:lnTo>
                    <a:pt x="275" y="0"/>
                  </a:lnTo>
                  <a:lnTo>
                    <a:pt x="277" y="2"/>
                  </a:lnTo>
                  <a:lnTo>
                    <a:pt x="2" y="3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71" name="Freeform 60">
              <a:extLst>
                <a:ext uri="{FF2B5EF4-FFF2-40B4-BE49-F238E27FC236}">
                  <a16:creationId xmlns:a16="http://schemas.microsoft.com/office/drawing/2014/main" id="{38094498-87BF-9643-886A-7E88EE271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" y="1021"/>
              <a:ext cx="331" cy="829"/>
            </a:xfrm>
            <a:custGeom>
              <a:avLst/>
              <a:gdLst>
                <a:gd name="G0" fmla="*/ 161 161 1"/>
                <a:gd name="G1" fmla="*/ G0 1 161"/>
                <a:gd name="G2" fmla="*/ 401 403 1"/>
                <a:gd name="G3" fmla="*/ G2 1 403"/>
                <a:gd name="G4" fmla="*/ 159 161 1"/>
                <a:gd name="G5" fmla="*/ G4 1 161"/>
                <a:gd name="G6" fmla="*/ 403 403 1"/>
                <a:gd name="G7" fmla="*/ G6 1 403"/>
                <a:gd name="G8" fmla="*/ 1 0 0"/>
                <a:gd name="G9" fmla="*/ G8 161 1"/>
                <a:gd name="G10" fmla="*/ G9 1 161"/>
                <a:gd name="G11" fmla="*/ 2 403 1"/>
                <a:gd name="G12" fmla="*/ G11 1 403"/>
                <a:gd name="G13" fmla="*/ 2 161 1"/>
                <a:gd name="G14" fmla="*/ G13 1 161"/>
                <a:gd name="G15" fmla="*/ 1 0 0"/>
                <a:gd name="G16" fmla="*/ G15 403 1"/>
                <a:gd name="G17" fmla="*/ G16 1 403"/>
                <a:gd name="G18" fmla="*/ 161 161 1"/>
                <a:gd name="G19" fmla="*/ G18 1 161"/>
                <a:gd name="G20" fmla="*/ 401 403 1"/>
                <a:gd name="G21" fmla="*/ G20 1 403"/>
                <a:gd name="G22" fmla="+- 161 0 0"/>
                <a:gd name="G23" fmla="+- 403 0 0"/>
                <a:gd name="T0" fmla="*/ 161 w 161"/>
                <a:gd name="T1" fmla="*/ 401 h 403"/>
                <a:gd name="T2" fmla="*/ 159 w 161"/>
                <a:gd name="T3" fmla="*/ 403 h 403"/>
                <a:gd name="T4" fmla="*/ 0 w 161"/>
                <a:gd name="T5" fmla="*/ 2 h 403"/>
                <a:gd name="T6" fmla="*/ 2 w 161"/>
                <a:gd name="T7" fmla="*/ 0 h 403"/>
                <a:gd name="T8" fmla="*/ 161 w 161"/>
                <a:gd name="T9" fmla="*/ 40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03">
                  <a:moveTo>
                    <a:pt x="161" y="401"/>
                  </a:moveTo>
                  <a:lnTo>
                    <a:pt x="159" y="403"/>
                  </a:lnTo>
                  <a:lnTo>
                    <a:pt x="0" y="2"/>
                  </a:lnTo>
                  <a:lnTo>
                    <a:pt x="2" y="0"/>
                  </a:lnTo>
                  <a:lnTo>
                    <a:pt x="161" y="40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72" name="Freeform 61">
              <a:extLst>
                <a:ext uri="{FF2B5EF4-FFF2-40B4-BE49-F238E27FC236}">
                  <a16:creationId xmlns:a16="http://schemas.microsoft.com/office/drawing/2014/main" id="{34739CDA-E71B-BD45-B948-D941AB400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4" y="1709"/>
              <a:ext cx="897" cy="141"/>
            </a:xfrm>
            <a:custGeom>
              <a:avLst/>
              <a:gdLst>
                <a:gd name="G0" fmla="*/ 436 436 1"/>
                <a:gd name="G1" fmla="*/ G0 1 436"/>
                <a:gd name="G2" fmla="*/ 69 69 1"/>
                <a:gd name="G3" fmla="*/ G2 1 69"/>
                <a:gd name="G4" fmla="*/ 1 0 0"/>
                <a:gd name="G5" fmla="*/ G4 436 1"/>
                <a:gd name="G6" fmla="*/ G5 1 436"/>
                <a:gd name="G7" fmla="*/ 5 69 1"/>
                <a:gd name="G8" fmla="*/ G7 1 69"/>
                <a:gd name="G9" fmla="*/ 1 0 0"/>
                <a:gd name="G10" fmla="*/ G9 436 1"/>
                <a:gd name="G11" fmla="*/ G10 1 436"/>
                <a:gd name="G12" fmla="*/ 1 0 0"/>
                <a:gd name="G13" fmla="*/ G12 69 1"/>
                <a:gd name="G14" fmla="*/ G13 1 69"/>
                <a:gd name="G15" fmla="*/ 436 436 1"/>
                <a:gd name="G16" fmla="*/ G15 1 436"/>
                <a:gd name="G17" fmla="*/ 67 69 1"/>
                <a:gd name="G18" fmla="*/ G17 1 69"/>
                <a:gd name="G19" fmla="*/ 436 436 1"/>
                <a:gd name="G20" fmla="*/ G19 1 436"/>
                <a:gd name="G21" fmla="*/ 69 69 1"/>
                <a:gd name="G22" fmla="*/ G21 1 69"/>
                <a:gd name="G23" fmla="+- 436 0 0"/>
                <a:gd name="G24" fmla="+- 69 0 0"/>
                <a:gd name="T0" fmla="*/ 436 w 436"/>
                <a:gd name="T1" fmla="*/ 69 h 69"/>
                <a:gd name="T2" fmla="*/ 0 w 436"/>
                <a:gd name="T3" fmla="*/ 5 h 69"/>
                <a:gd name="T4" fmla="*/ 0 w 436"/>
                <a:gd name="T5" fmla="*/ 0 h 69"/>
                <a:gd name="T6" fmla="*/ 436 w 436"/>
                <a:gd name="T7" fmla="*/ 67 h 69"/>
                <a:gd name="T8" fmla="*/ 436 w 436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6" h="69">
                  <a:moveTo>
                    <a:pt x="436" y="69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6" y="67"/>
                  </a:lnTo>
                  <a:lnTo>
                    <a:pt x="436" y="6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73" name="Freeform 62">
              <a:extLst>
                <a:ext uri="{FF2B5EF4-FFF2-40B4-BE49-F238E27FC236}">
                  <a16:creationId xmlns:a16="http://schemas.microsoft.com/office/drawing/2014/main" id="{004E724E-CFC6-1E40-AE7A-BBEB00A98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" y="1847"/>
              <a:ext cx="722" cy="419"/>
            </a:xfrm>
            <a:custGeom>
              <a:avLst/>
              <a:gdLst>
                <a:gd name="G0" fmla="*/ 2 351 1"/>
                <a:gd name="G1" fmla="*/ G0 1 351"/>
                <a:gd name="G2" fmla="*/ 204 204 1"/>
                <a:gd name="G3" fmla="*/ G2 1 204"/>
                <a:gd name="G4" fmla="*/ 1 0 0"/>
                <a:gd name="G5" fmla="*/ G4 351 1"/>
                <a:gd name="G6" fmla="*/ G5 1 351"/>
                <a:gd name="G7" fmla="*/ 202 204 1"/>
                <a:gd name="G8" fmla="*/ G7 1 204"/>
                <a:gd name="G9" fmla="*/ 349 351 1"/>
                <a:gd name="G10" fmla="*/ G9 1 351"/>
                <a:gd name="G11" fmla="*/ 1 0 0"/>
                <a:gd name="G12" fmla="*/ G11 204 1"/>
                <a:gd name="G13" fmla="*/ G12 1 204"/>
                <a:gd name="G14" fmla="*/ 351 351 1"/>
                <a:gd name="G15" fmla="*/ G14 1 351"/>
                <a:gd name="G16" fmla="*/ 2 204 1"/>
                <a:gd name="G17" fmla="*/ G16 1 204"/>
                <a:gd name="G18" fmla="*/ 2 351 1"/>
                <a:gd name="G19" fmla="*/ G18 1 351"/>
                <a:gd name="G20" fmla="*/ 204 204 1"/>
                <a:gd name="G21" fmla="*/ G20 1 204"/>
                <a:gd name="G22" fmla="+- 351 0 0"/>
                <a:gd name="G23" fmla="+- 204 0 0"/>
                <a:gd name="T0" fmla="*/ 2 w 351"/>
                <a:gd name="T1" fmla="*/ 204 h 204"/>
                <a:gd name="T2" fmla="*/ 0 w 351"/>
                <a:gd name="T3" fmla="*/ 202 h 204"/>
                <a:gd name="T4" fmla="*/ 349 w 351"/>
                <a:gd name="T5" fmla="*/ 0 h 204"/>
                <a:gd name="T6" fmla="*/ 351 w 351"/>
                <a:gd name="T7" fmla="*/ 2 h 204"/>
                <a:gd name="T8" fmla="*/ 2 w 351"/>
                <a:gd name="T9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04">
                  <a:moveTo>
                    <a:pt x="2" y="204"/>
                  </a:moveTo>
                  <a:lnTo>
                    <a:pt x="0" y="202"/>
                  </a:lnTo>
                  <a:lnTo>
                    <a:pt x="349" y="0"/>
                  </a:lnTo>
                  <a:lnTo>
                    <a:pt x="351" y="2"/>
                  </a:lnTo>
                  <a:lnTo>
                    <a:pt x="2" y="20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74" name="Freeform 63">
              <a:extLst>
                <a:ext uri="{FF2B5EF4-FFF2-40B4-BE49-F238E27FC236}">
                  <a16:creationId xmlns:a16="http://schemas.microsoft.com/office/drawing/2014/main" id="{F416C1F5-504D-EE4A-B8FB-0F833CBD4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8" y="2459"/>
              <a:ext cx="277" cy="551"/>
            </a:xfrm>
            <a:custGeom>
              <a:avLst/>
              <a:gdLst>
                <a:gd name="G0" fmla="*/ 133 135 1"/>
                <a:gd name="G1" fmla="*/ G0 1 135"/>
                <a:gd name="G2" fmla="*/ 268 268 1"/>
                <a:gd name="G3" fmla="*/ G2 1 268"/>
                <a:gd name="G4" fmla="*/ 1 0 0"/>
                <a:gd name="G5" fmla="*/ G4 135 1"/>
                <a:gd name="G6" fmla="*/ G5 1 135"/>
                <a:gd name="G7" fmla="*/ 2 268 1"/>
                <a:gd name="G8" fmla="*/ G7 1 268"/>
                <a:gd name="G9" fmla="*/ 2 135 1"/>
                <a:gd name="G10" fmla="*/ G9 1 135"/>
                <a:gd name="G11" fmla="*/ 1 0 0"/>
                <a:gd name="G12" fmla="*/ G11 268 1"/>
                <a:gd name="G13" fmla="*/ G12 1 268"/>
                <a:gd name="G14" fmla="*/ 135 135 1"/>
                <a:gd name="G15" fmla="*/ G14 1 135"/>
                <a:gd name="G16" fmla="*/ 268 268 1"/>
                <a:gd name="G17" fmla="*/ G16 1 268"/>
                <a:gd name="G18" fmla="*/ 133 135 1"/>
                <a:gd name="G19" fmla="*/ G18 1 135"/>
                <a:gd name="G20" fmla="*/ 268 268 1"/>
                <a:gd name="G21" fmla="*/ G20 1 268"/>
                <a:gd name="G22" fmla="+- 135 0 0"/>
                <a:gd name="G23" fmla="+- 268 0 0"/>
                <a:gd name="T0" fmla="*/ 133 w 135"/>
                <a:gd name="T1" fmla="*/ 268 h 268"/>
                <a:gd name="T2" fmla="*/ 0 w 135"/>
                <a:gd name="T3" fmla="*/ 2 h 268"/>
                <a:gd name="T4" fmla="*/ 2 w 135"/>
                <a:gd name="T5" fmla="*/ 0 h 268"/>
                <a:gd name="T6" fmla="*/ 135 w 135"/>
                <a:gd name="T7" fmla="*/ 268 h 268"/>
                <a:gd name="T8" fmla="*/ 133 w 135"/>
                <a:gd name="T9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68">
                  <a:moveTo>
                    <a:pt x="133" y="26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35" y="268"/>
                  </a:lnTo>
                  <a:lnTo>
                    <a:pt x="133" y="26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75" name="Freeform 64">
              <a:extLst>
                <a:ext uri="{FF2B5EF4-FFF2-40B4-BE49-F238E27FC236}">
                  <a16:creationId xmlns:a16="http://schemas.microsoft.com/office/drawing/2014/main" id="{C096E31C-5562-FB4B-8D51-4F0C6F09A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2" y="2605"/>
              <a:ext cx="160" cy="405"/>
            </a:xfrm>
            <a:custGeom>
              <a:avLst/>
              <a:gdLst>
                <a:gd name="G0" fmla="*/ 2 78 1"/>
                <a:gd name="G1" fmla="*/ G0 1 78"/>
                <a:gd name="G2" fmla="*/ 197 197 1"/>
                <a:gd name="G3" fmla="*/ G2 1 197"/>
                <a:gd name="G4" fmla="*/ 1 0 0"/>
                <a:gd name="G5" fmla="*/ G4 78 1"/>
                <a:gd name="G6" fmla="*/ G5 1 78"/>
                <a:gd name="G7" fmla="*/ 197 197 1"/>
                <a:gd name="G8" fmla="*/ G7 1 197"/>
                <a:gd name="G9" fmla="*/ 76 78 1"/>
                <a:gd name="G10" fmla="*/ G9 1 78"/>
                <a:gd name="G11" fmla="*/ 1 0 0"/>
                <a:gd name="G12" fmla="*/ G11 197 1"/>
                <a:gd name="G13" fmla="*/ G12 1 197"/>
                <a:gd name="G14" fmla="*/ 78 78 1"/>
                <a:gd name="G15" fmla="*/ G14 1 78"/>
                <a:gd name="G16" fmla="*/ 1 0 0"/>
                <a:gd name="G17" fmla="*/ G16 197 1"/>
                <a:gd name="G18" fmla="*/ G17 1 197"/>
                <a:gd name="G19" fmla="*/ 2 78 1"/>
                <a:gd name="G20" fmla="*/ G19 1 78"/>
                <a:gd name="G21" fmla="*/ 197 197 1"/>
                <a:gd name="G22" fmla="*/ G21 1 197"/>
                <a:gd name="G23" fmla="+- 78 0 0"/>
                <a:gd name="G24" fmla="+- 197 0 0"/>
                <a:gd name="T0" fmla="*/ 2 w 78"/>
                <a:gd name="T1" fmla="*/ 197 h 197"/>
                <a:gd name="T2" fmla="*/ 0 w 78"/>
                <a:gd name="T3" fmla="*/ 197 h 197"/>
                <a:gd name="T4" fmla="*/ 76 w 78"/>
                <a:gd name="T5" fmla="*/ 0 h 197"/>
                <a:gd name="T6" fmla="*/ 78 w 78"/>
                <a:gd name="T7" fmla="*/ 0 h 197"/>
                <a:gd name="T8" fmla="*/ 2 w 78"/>
                <a:gd name="T9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97">
                  <a:moveTo>
                    <a:pt x="2" y="197"/>
                  </a:moveTo>
                  <a:lnTo>
                    <a:pt x="0" y="197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2" y="1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76" name="Freeform 65">
              <a:extLst>
                <a:ext uri="{FF2B5EF4-FFF2-40B4-BE49-F238E27FC236}">
                  <a16:creationId xmlns:a16="http://schemas.microsoft.com/office/drawing/2014/main" id="{A863C932-A043-6F45-A1D4-C20C06D72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6" y="2731"/>
              <a:ext cx="771" cy="283"/>
            </a:xfrm>
            <a:custGeom>
              <a:avLst/>
              <a:gdLst>
                <a:gd name="G0" fmla="*/ 375 375 1"/>
                <a:gd name="G1" fmla="*/ G0 1 375"/>
                <a:gd name="G2" fmla="*/ 3 138 1"/>
                <a:gd name="G3" fmla="*/ G2 1 138"/>
                <a:gd name="G4" fmla="*/ 1 0 0"/>
                <a:gd name="G5" fmla="*/ G4 375 1"/>
                <a:gd name="G6" fmla="*/ G5 1 375"/>
                <a:gd name="G7" fmla="*/ 138 138 1"/>
                <a:gd name="G8" fmla="*/ G7 1 138"/>
                <a:gd name="G9" fmla="*/ 1 0 0"/>
                <a:gd name="G10" fmla="*/ G9 375 1"/>
                <a:gd name="G11" fmla="*/ G10 1 375"/>
                <a:gd name="G12" fmla="*/ 133 138 1"/>
                <a:gd name="G13" fmla="*/ G12 1 138"/>
                <a:gd name="G14" fmla="*/ 375 375 1"/>
                <a:gd name="G15" fmla="*/ G14 1 375"/>
                <a:gd name="G16" fmla="*/ 1 0 0"/>
                <a:gd name="G17" fmla="*/ G16 138 1"/>
                <a:gd name="G18" fmla="*/ G17 1 138"/>
                <a:gd name="G19" fmla="*/ 375 375 1"/>
                <a:gd name="G20" fmla="*/ G19 1 375"/>
                <a:gd name="G21" fmla="*/ 3 138 1"/>
                <a:gd name="G22" fmla="*/ G21 1 138"/>
                <a:gd name="G23" fmla="+- 375 0 0"/>
                <a:gd name="G24" fmla="+- 138 0 0"/>
                <a:gd name="T0" fmla="*/ 375 w 375"/>
                <a:gd name="T1" fmla="*/ 3 h 138"/>
                <a:gd name="T2" fmla="*/ 0 w 375"/>
                <a:gd name="T3" fmla="*/ 138 h 138"/>
                <a:gd name="T4" fmla="*/ 0 w 375"/>
                <a:gd name="T5" fmla="*/ 133 h 138"/>
                <a:gd name="T6" fmla="*/ 375 w 375"/>
                <a:gd name="T7" fmla="*/ 0 h 138"/>
                <a:gd name="T8" fmla="*/ 375 w 375"/>
                <a:gd name="T9" fmla="*/ 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138">
                  <a:moveTo>
                    <a:pt x="375" y="3"/>
                  </a:moveTo>
                  <a:lnTo>
                    <a:pt x="0" y="138"/>
                  </a:lnTo>
                  <a:lnTo>
                    <a:pt x="0" y="133"/>
                  </a:lnTo>
                  <a:lnTo>
                    <a:pt x="375" y="0"/>
                  </a:lnTo>
                  <a:lnTo>
                    <a:pt x="375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77" name="Freeform 66">
              <a:extLst>
                <a:ext uri="{FF2B5EF4-FFF2-40B4-BE49-F238E27FC236}">
                  <a16:creationId xmlns:a16="http://schemas.microsoft.com/office/drawing/2014/main" id="{34C385C2-06A0-2D42-970B-4A641D69E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" y="2263"/>
              <a:ext cx="209" cy="473"/>
            </a:xfrm>
            <a:custGeom>
              <a:avLst/>
              <a:gdLst>
                <a:gd name="G0" fmla="*/ 102 102 1"/>
                <a:gd name="G1" fmla="*/ G0 1 102"/>
                <a:gd name="G2" fmla="*/ 230 230 1"/>
                <a:gd name="G3" fmla="*/ G2 1 230"/>
                <a:gd name="G4" fmla="*/ 100 102 1"/>
                <a:gd name="G5" fmla="*/ G4 1 102"/>
                <a:gd name="G6" fmla="*/ 230 230 1"/>
                <a:gd name="G7" fmla="*/ G6 1 230"/>
                <a:gd name="G8" fmla="*/ 1 0 0"/>
                <a:gd name="G9" fmla="*/ G8 102 1"/>
                <a:gd name="G10" fmla="*/ G9 1 102"/>
                <a:gd name="G11" fmla="*/ 2 230 1"/>
                <a:gd name="G12" fmla="*/ G11 1 230"/>
                <a:gd name="G13" fmla="*/ 2 102 1"/>
                <a:gd name="G14" fmla="*/ G13 1 102"/>
                <a:gd name="G15" fmla="*/ 1 0 0"/>
                <a:gd name="G16" fmla="*/ G15 230 1"/>
                <a:gd name="G17" fmla="*/ G16 1 230"/>
                <a:gd name="G18" fmla="*/ 102 102 1"/>
                <a:gd name="G19" fmla="*/ G18 1 102"/>
                <a:gd name="G20" fmla="*/ 230 230 1"/>
                <a:gd name="G21" fmla="*/ G20 1 230"/>
                <a:gd name="G22" fmla="+- 102 0 0"/>
                <a:gd name="G23" fmla="+- 230 0 0"/>
                <a:gd name="T0" fmla="*/ 102 w 102"/>
                <a:gd name="T1" fmla="*/ 230 h 230"/>
                <a:gd name="T2" fmla="*/ 100 w 102"/>
                <a:gd name="T3" fmla="*/ 230 h 230"/>
                <a:gd name="T4" fmla="*/ 0 w 102"/>
                <a:gd name="T5" fmla="*/ 2 h 230"/>
                <a:gd name="T6" fmla="*/ 2 w 102"/>
                <a:gd name="T7" fmla="*/ 0 h 230"/>
                <a:gd name="T8" fmla="*/ 102 w 10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230">
                  <a:moveTo>
                    <a:pt x="102" y="230"/>
                  </a:moveTo>
                  <a:lnTo>
                    <a:pt x="100" y="230"/>
                  </a:lnTo>
                  <a:lnTo>
                    <a:pt x="0" y="2"/>
                  </a:lnTo>
                  <a:lnTo>
                    <a:pt x="2" y="0"/>
                  </a:lnTo>
                  <a:lnTo>
                    <a:pt x="10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78" name="Freeform 67">
              <a:extLst>
                <a:ext uri="{FF2B5EF4-FFF2-40B4-BE49-F238E27FC236}">
                  <a16:creationId xmlns:a16="http://schemas.microsoft.com/office/drawing/2014/main" id="{FEEE7475-B48F-3B47-BA43-087953E70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847"/>
              <a:ext cx="516" cy="889"/>
            </a:xfrm>
            <a:custGeom>
              <a:avLst/>
              <a:gdLst>
                <a:gd name="G0" fmla="*/ 2 251 1"/>
                <a:gd name="G1" fmla="*/ G0 1 251"/>
                <a:gd name="G2" fmla="*/ 432 432 1"/>
                <a:gd name="G3" fmla="*/ G2 1 432"/>
                <a:gd name="G4" fmla="*/ 1 0 0"/>
                <a:gd name="G5" fmla="*/ G4 251 1"/>
                <a:gd name="G6" fmla="*/ G5 1 251"/>
                <a:gd name="G7" fmla="*/ 432 432 1"/>
                <a:gd name="G8" fmla="*/ G7 1 432"/>
                <a:gd name="G9" fmla="*/ 249 251 1"/>
                <a:gd name="G10" fmla="*/ G9 1 251"/>
                <a:gd name="G11" fmla="*/ 1 0 0"/>
                <a:gd name="G12" fmla="*/ G11 432 1"/>
                <a:gd name="G13" fmla="*/ G12 1 432"/>
                <a:gd name="G14" fmla="*/ 251 251 1"/>
                <a:gd name="G15" fmla="*/ G14 1 251"/>
                <a:gd name="G16" fmla="*/ 2 432 1"/>
                <a:gd name="G17" fmla="*/ G16 1 432"/>
                <a:gd name="G18" fmla="*/ 2 251 1"/>
                <a:gd name="G19" fmla="*/ G18 1 251"/>
                <a:gd name="G20" fmla="*/ 432 432 1"/>
                <a:gd name="G21" fmla="*/ G20 1 432"/>
                <a:gd name="G22" fmla="+- 251 0 0"/>
                <a:gd name="G23" fmla="+- 432 0 0"/>
                <a:gd name="T0" fmla="*/ 2 w 251"/>
                <a:gd name="T1" fmla="*/ 432 h 432"/>
                <a:gd name="T2" fmla="*/ 0 w 251"/>
                <a:gd name="T3" fmla="*/ 432 h 432"/>
                <a:gd name="T4" fmla="*/ 249 w 251"/>
                <a:gd name="T5" fmla="*/ 0 h 432"/>
                <a:gd name="T6" fmla="*/ 251 w 251"/>
                <a:gd name="T7" fmla="*/ 2 h 432"/>
                <a:gd name="T8" fmla="*/ 2 w 251"/>
                <a:gd name="T9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432">
                  <a:moveTo>
                    <a:pt x="2" y="432"/>
                  </a:moveTo>
                  <a:lnTo>
                    <a:pt x="0" y="432"/>
                  </a:lnTo>
                  <a:lnTo>
                    <a:pt x="249" y="0"/>
                  </a:lnTo>
                  <a:lnTo>
                    <a:pt x="251" y="2"/>
                  </a:lnTo>
                  <a:lnTo>
                    <a:pt x="2" y="43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79" name="Freeform 68">
              <a:extLst>
                <a:ext uri="{FF2B5EF4-FFF2-40B4-BE49-F238E27FC236}">
                  <a16:creationId xmlns:a16="http://schemas.microsoft.com/office/drawing/2014/main" id="{DF6C274F-A46B-F241-9647-F5901703F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8" y="1847"/>
              <a:ext cx="223" cy="283"/>
            </a:xfrm>
            <a:custGeom>
              <a:avLst/>
              <a:gdLst>
                <a:gd name="G0" fmla="*/ 107 109 1"/>
                <a:gd name="G1" fmla="*/ G0 1 109"/>
                <a:gd name="G2" fmla="*/ 138 138 1"/>
                <a:gd name="G3" fmla="*/ G2 1 138"/>
                <a:gd name="G4" fmla="*/ 1 0 0"/>
                <a:gd name="G5" fmla="*/ G4 109 1"/>
                <a:gd name="G6" fmla="*/ G5 1 109"/>
                <a:gd name="G7" fmla="*/ 2 138 1"/>
                <a:gd name="G8" fmla="*/ G7 1 138"/>
                <a:gd name="G9" fmla="*/ 2 109 1"/>
                <a:gd name="G10" fmla="*/ G9 1 109"/>
                <a:gd name="G11" fmla="*/ 1 0 0"/>
                <a:gd name="G12" fmla="*/ G11 138 1"/>
                <a:gd name="G13" fmla="*/ G12 1 138"/>
                <a:gd name="G14" fmla="*/ 109 109 1"/>
                <a:gd name="G15" fmla="*/ G14 1 109"/>
                <a:gd name="G16" fmla="*/ 135 138 1"/>
                <a:gd name="G17" fmla="*/ G16 1 138"/>
                <a:gd name="G18" fmla="*/ 107 109 1"/>
                <a:gd name="G19" fmla="*/ G18 1 109"/>
                <a:gd name="G20" fmla="*/ 138 138 1"/>
                <a:gd name="G21" fmla="*/ G20 1 138"/>
                <a:gd name="G22" fmla="+- 109 0 0"/>
                <a:gd name="G23" fmla="+- 138 0 0"/>
                <a:gd name="T0" fmla="*/ 107 w 109"/>
                <a:gd name="T1" fmla="*/ 138 h 138"/>
                <a:gd name="T2" fmla="*/ 0 w 109"/>
                <a:gd name="T3" fmla="*/ 2 h 138"/>
                <a:gd name="T4" fmla="*/ 2 w 109"/>
                <a:gd name="T5" fmla="*/ 0 h 138"/>
                <a:gd name="T6" fmla="*/ 109 w 109"/>
                <a:gd name="T7" fmla="*/ 135 h 138"/>
                <a:gd name="T8" fmla="*/ 107 w 109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38">
                  <a:moveTo>
                    <a:pt x="107" y="13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09" y="135"/>
                  </a:lnTo>
                  <a:lnTo>
                    <a:pt x="107" y="13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80" name="Freeform 69">
              <a:extLst>
                <a:ext uri="{FF2B5EF4-FFF2-40B4-BE49-F238E27FC236}">
                  <a16:creationId xmlns:a16="http://schemas.microsoft.com/office/drawing/2014/main" id="{FB3B6DC6-9C5D-7749-997C-BBCE07574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737"/>
              <a:ext cx="131" cy="586"/>
            </a:xfrm>
            <a:custGeom>
              <a:avLst/>
              <a:gdLst>
                <a:gd name="G0" fmla="*/ 64 64 1"/>
                <a:gd name="G1" fmla="*/ G0 1 64"/>
                <a:gd name="G2" fmla="*/ 282 285 1"/>
                <a:gd name="G3" fmla="*/ G2 1 285"/>
                <a:gd name="G4" fmla="*/ 61 64 1"/>
                <a:gd name="G5" fmla="*/ G4 1 64"/>
                <a:gd name="G6" fmla="*/ 285 285 1"/>
                <a:gd name="G7" fmla="*/ G6 1 285"/>
                <a:gd name="G8" fmla="*/ 1 0 0"/>
                <a:gd name="G9" fmla="*/ G8 64 1"/>
                <a:gd name="G10" fmla="*/ G9 1 64"/>
                <a:gd name="G11" fmla="*/ 1 0 0"/>
                <a:gd name="G12" fmla="*/ G11 285 1"/>
                <a:gd name="G13" fmla="*/ G12 1 285"/>
                <a:gd name="G14" fmla="*/ 2 64 1"/>
                <a:gd name="G15" fmla="*/ G14 1 64"/>
                <a:gd name="G16" fmla="*/ 1 0 0"/>
                <a:gd name="G17" fmla="*/ G16 285 1"/>
                <a:gd name="G18" fmla="*/ G17 1 285"/>
                <a:gd name="G19" fmla="*/ 64 64 1"/>
                <a:gd name="G20" fmla="*/ G19 1 64"/>
                <a:gd name="G21" fmla="*/ 282 285 1"/>
                <a:gd name="G22" fmla="*/ G21 1 285"/>
                <a:gd name="G23" fmla="+- 64 0 0"/>
                <a:gd name="G24" fmla="+- 285 0 0"/>
                <a:gd name="T0" fmla="*/ 64 w 64"/>
                <a:gd name="T1" fmla="*/ 282 h 285"/>
                <a:gd name="T2" fmla="*/ 61 w 64"/>
                <a:gd name="T3" fmla="*/ 285 h 285"/>
                <a:gd name="T4" fmla="*/ 0 w 64"/>
                <a:gd name="T5" fmla="*/ 0 h 285"/>
                <a:gd name="T6" fmla="*/ 2 w 64"/>
                <a:gd name="T7" fmla="*/ 0 h 285"/>
                <a:gd name="T8" fmla="*/ 64 w 64"/>
                <a:gd name="T9" fmla="*/ 282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5">
                  <a:moveTo>
                    <a:pt x="64" y="282"/>
                  </a:moveTo>
                  <a:lnTo>
                    <a:pt x="61" y="285"/>
                  </a:lnTo>
                  <a:lnTo>
                    <a:pt x="0" y="0"/>
                  </a:lnTo>
                  <a:lnTo>
                    <a:pt x="2" y="0"/>
                  </a:lnTo>
                  <a:lnTo>
                    <a:pt x="64" y="28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81" name="Freeform 70">
              <a:extLst>
                <a:ext uri="{FF2B5EF4-FFF2-40B4-BE49-F238E27FC236}">
                  <a16:creationId xmlns:a16="http://schemas.microsoft.com/office/drawing/2014/main" id="{E7C21468-B5EE-9D47-BB89-C04AE408E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0" y="3193"/>
              <a:ext cx="572" cy="473"/>
            </a:xfrm>
            <a:custGeom>
              <a:avLst/>
              <a:gdLst>
                <a:gd name="G0" fmla="*/ 2 278 1"/>
                <a:gd name="G1" fmla="*/ G0 1 278"/>
                <a:gd name="G2" fmla="*/ 230 230 1"/>
                <a:gd name="G3" fmla="*/ G2 1 230"/>
                <a:gd name="G4" fmla="*/ 1 0 0"/>
                <a:gd name="G5" fmla="*/ G4 278 1"/>
                <a:gd name="G6" fmla="*/ G5 1 278"/>
                <a:gd name="G7" fmla="*/ 230 230 1"/>
                <a:gd name="G8" fmla="*/ G7 1 230"/>
                <a:gd name="G9" fmla="*/ 275 278 1"/>
                <a:gd name="G10" fmla="*/ G9 1 278"/>
                <a:gd name="G11" fmla="*/ 1 0 0"/>
                <a:gd name="G12" fmla="*/ G11 230 1"/>
                <a:gd name="G13" fmla="*/ G12 1 230"/>
                <a:gd name="G14" fmla="*/ 278 278 1"/>
                <a:gd name="G15" fmla="*/ G14 1 278"/>
                <a:gd name="G16" fmla="*/ 2 230 1"/>
                <a:gd name="G17" fmla="*/ G16 1 230"/>
                <a:gd name="G18" fmla="*/ 2 278 1"/>
                <a:gd name="G19" fmla="*/ G18 1 278"/>
                <a:gd name="G20" fmla="*/ 230 230 1"/>
                <a:gd name="G21" fmla="*/ G20 1 230"/>
                <a:gd name="G22" fmla="+- 278 0 0"/>
                <a:gd name="G23" fmla="+- 230 0 0"/>
                <a:gd name="T0" fmla="*/ 2 w 278"/>
                <a:gd name="T1" fmla="*/ 230 h 230"/>
                <a:gd name="T2" fmla="*/ 0 w 278"/>
                <a:gd name="T3" fmla="*/ 230 h 230"/>
                <a:gd name="T4" fmla="*/ 275 w 278"/>
                <a:gd name="T5" fmla="*/ 0 h 230"/>
                <a:gd name="T6" fmla="*/ 278 w 278"/>
                <a:gd name="T7" fmla="*/ 2 h 230"/>
                <a:gd name="T8" fmla="*/ 2 w 278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30">
                  <a:moveTo>
                    <a:pt x="2" y="230"/>
                  </a:moveTo>
                  <a:lnTo>
                    <a:pt x="0" y="230"/>
                  </a:lnTo>
                  <a:lnTo>
                    <a:pt x="275" y="0"/>
                  </a:lnTo>
                  <a:lnTo>
                    <a:pt x="278" y="2"/>
                  </a:lnTo>
                  <a:lnTo>
                    <a:pt x="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82" name="Freeform 71">
              <a:extLst>
                <a:ext uri="{FF2B5EF4-FFF2-40B4-BE49-F238E27FC236}">
                  <a16:creationId xmlns:a16="http://schemas.microsoft.com/office/drawing/2014/main" id="{E447C562-C5C6-BA45-87AF-A32752F3F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7" y="3036"/>
              <a:ext cx="615" cy="160"/>
            </a:xfrm>
            <a:custGeom>
              <a:avLst/>
              <a:gdLst>
                <a:gd name="G0" fmla="*/ 296 299 1"/>
                <a:gd name="G1" fmla="*/ G0 1 299"/>
                <a:gd name="G2" fmla="*/ 78 78 1"/>
                <a:gd name="G3" fmla="*/ G2 1 78"/>
                <a:gd name="G4" fmla="*/ 1 0 0"/>
                <a:gd name="G5" fmla="*/ G4 299 1"/>
                <a:gd name="G6" fmla="*/ G5 1 299"/>
                <a:gd name="G7" fmla="*/ 2 78 1"/>
                <a:gd name="G8" fmla="*/ G7 1 78"/>
                <a:gd name="G9" fmla="*/ 2 299 1"/>
                <a:gd name="G10" fmla="*/ G9 1 299"/>
                <a:gd name="G11" fmla="*/ 1 0 0"/>
                <a:gd name="G12" fmla="*/ G11 78 1"/>
                <a:gd name="G13" fmla="*/ G12 1 78"/>
                <a:gd name="G14" fmla="*/ 299 299 1"/>
                <a:gd name="G15" fmla="*/ G14 1 299"/>
                <a:gd name="G16" fmla="*/ 76 78 1"/>
                <a:gd name="G17" fmla="*/ G16 1 78"/>
                <a:gd name="G18" fmla="*/ 296 299 1"/>
                <a:gd name="G19" fmla="*/ G18 1 299"/>
                <a:gd name="G20" fmla="*/ 78 78 1"/>
                <a:gd name="G21" fmla="*/ G20 1 78"/>
                <a:gd name="G22" fmla="+- 299 0 0"/>
                <a:gd name="G23" fmla="+- 78 0 0"/>
                <a:gd name="T0" fmla="*/ 296 w 299"/>
                <a:gd name="T1" fmla="*/ 78 h 78"/>
                <a:gd name="T2" fmla="*/ 0 w 299"/>
                <a:gd name="T3" fmla="*/ 2 h 78"/>
                <a:gd name="T4" fmla="*/ 2 w 299"/>
                <a:gd name="T5" fmla="*/ 0 h 78"/>
                <a:gd name="T6" fmla="*/ 299 w 299"/>
                <a:gd name="T7" fmla="*/ 76 h 78"/>
                <a:gd name="T8" fmla="*/ 296 w 299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78">
                  <a:moveTo>
                    <a:pt x="296" y="7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99" y="76"/>
                  </a:lnTo>
                  <a:lnTo>
                    <a:pt x="296" y="7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83" name="Freeform 72">
              <a:extLst>
                <a:ext uri="{FF2B5EF4-FFF2-40B4-BE49-F238E27FC236}">
                  <a16:creationId xmlns:a16="http://schemas.microsoft.com/office/drawing/2014/main" id="{7480E2D6-9C7C-BD4B-A55B-28F63B70B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2" y="3011"/>
              <a:ext cx="77" cy="648"/>
            </a:xfrm>
            <a:custGeom>
              <a:avLst/>
              <a:gdLst>
                <a:gd name="G0" fmla="*/ 38 38 1"/>
                <a:gd name="G1" fmla="*/ G0 1 38"/>
                <a:gd name="G2" fmla="*/ 315 315 1"/>
                <a:gd name="G3" fmla="*/ G2 1 315"/>
                <a:gd name="G4" fmla="*/ 35 38 1"/>
                <a:gd name="G5" fmla="*/ G4 1 38"/>
                <a:gd name="G6" fmla="*/ 315 315 1"/>
                <a:gd name="G7" fmla="*/ G6 1 315"/>
                <a:gd name="G8" fmla="*/ 1 0 0"/>
                <a:gd name="G9" fmla="*/ G8 38 1"/>
                <a:gd name="G10" fmla="*/ G9 1 38"/>
                <a:gd name="G11" fmla="*/ 1 0 0"/>
                <a:gd name="G12" fmla="*/ G11 315 1"/>
                <a:gd name="G13" fmla="*/ G12 1 315"/>
                <a:gd name="G14" fmla="*/ 4 38 1"/>
                <a:gd name="G15" fmla="*/ G14 1 38"/>
                <a:gd name="G16" fmla="*/ 1 0 0"/>
                <a:gd name="G17" fmla="*/ G16 315 1"/>
                <a:gd name="G18" fmla="*/ G17 1 315"/>
                <a:gd name="G19" fmla="*/ 38 38 1"/>
                <a:gd name="G20" fmla="*/ G19 1 38"/>
                <a:gd name="G21" fmla="*/ 315 315 1"/>
                <a:gd name="G22" fmla="*/ G21 1 315"/>
                <a:gd name="G23" fmla="+- 38 0 0"/>
                <a:gd name="G24" fmla="+- 315 0 0"/>
                <a:gd name="T0" fmla="*/ 38 w 38"/>
                <a:gd name="T1" fmla="*/ 315 h 315"/>
                <a:gd name="T2" fmla="*/ 35 w 38"/>
                <a:gd name="T3" fmla="*/ 315 h 315"/>
                <a:gd name="T4" fmla="*/ 0 w 38"/>
                <a:gd name="T5" fmla="*/ 0 h 315"/>
                <a:gd name="T6" fmla="*/ 4 w 38"/>
                <a:gd name="T7" fmla="*/ 0 h 315"/>
                <a:gd name="T8" fmla="*/ 38 w 38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5">
                  <a:moveTo>
                    <a:pt x="38" y="315"/>
                  </a:moveTo>
                  <a:lnTo>
                    <a:pt x="35" y="315"/>
                  </a:lnTo>
                  <a:lnTo>
                    <a:pt x="0" y="0"/>
                  </a:lnTo>
                  <a:lnTo>
                    <a:pt x="4" y="0"/>
                  </a:lnTo>
                  <a:lnTo>
                    <a:pt x="38" y="31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84" name="Freeform 73">
              <a:extLst>
                <a:ext uri="{FF2B5EF4-FFF2-40B4-BE49-F238E27FC236}">
                  <a16:creationId xmlns:a16="http://schemas.microsoft.com/office/drawing/2014/main" id="{778E92B5-D08C-7E45-8018-55E287087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5" y="3036"/>
              <a:ext cx="615" cy="473"/>
            </a:xfrm>
            <a:custGeom>
              <a:avLst/>
              <a:gdLst>
                <a:gd name="G0" fmla="*/ 2 299 1"/>
                <a:gd name="G1" fmla="*/ G0 1 299"/>
                <a:gd name="G2" fmla="*/ 230 230 1"/>
                <a:gd name="G3" fmla="*/ G2 1 230"/>
                <a:gd name="G4" fmla="*/ 1 0 0"/>
                <a:gd name="G5" fmla="*/ G4 299 1"/>
                <a:gd name="G6" fmla="*/ G5 1 299"/>
                <a:gd name="G7" fmla="*/ 227 230 1"/>
                <a:gd name="G8" fmla="*/ G7 1 230"/>
                <a:gd name="G9" fmla="*/ 297 299 1"/>
                <a:gd name="G10" fmla="*/ G9 1 299"/>
                <a:gd name="G11" fmla="*/ 1 0 0"/>
                <a:gd name="G12" fmla="*/ G11 230 1"/>
                <a:gd name="G13" fmla="*/ G12 1 230"/>
                <a:gd name="G14" fmla="*/ 299 299 1"/>
                <a:gd name="G15" fmla="*/ G14 1 299"/>
                <a:gd name="G16" fmla="*/ 2 230 1"/>
                <a:gd name="G17" fmla="*/ G16 1 230"/>
                <a:gd name="G18" fmla="*/ 2 299 1"/>
                <a:gd name="G19" fmla="*/ G18 1 299"/>
                <a:gd name="G20" fmla="*/ 230 230 1"/>
                <a:gd name="G21" fmla="*/ G20 1 230"/>
                <a:gd name="G22" fmla="+- 299 0 0"/>
                <a:gd name="G23" fmla="+- 230 0 0"/>
                <a:gd name="T0" fmla="*/ 2 w 299"/>
                <a:gd name="T1" fmla="*/ 230 h 230"/>
                <a:gd name="T2" fmla="*/ 0 w 299"/>
                <a:gd name="T3" fmla="*/ 227 h 230"/>
                <a:gd name="T4" fmla="*/ 297 w 299"/>
                <a:gd name="T5" fmla="*/ 0 h 230"/>
                <a:gd name="T6" fmla="*/ 299 w 299"/>
                <a:gd name="T7" fmla="*/ 2 h 230"/>
                <a:gd name="T8" fmla="*/ 2 w 299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230">
                  <a:moveTo>
                    <a:pt x="2" y="230"/>
                  </a:moveTo>
                  <a:lnTo>
                    <a:pt x="0" y="227"/>
                  </a:lnTo>
                  <a:lnTo>
                    <a:pt x="297" y="0"/>
                  </a:lnTo>
                  <a:lnTo>
                    <a:pt x="299" y="2"/>
                  </a:lnTo>
                  <a:lnTo>
                    <a:pt x="2" y="2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85" name="Freeform 74">
              <a:extLst>
                <a:ext uri="{FF2B5EF4-FFF2-40B4-BE49-F238E27FC236}">
                  <a16:creationId xmlns:a16="http://schemas.microsoft.com/office/drawing/2014/main" id="{479DB666-95A6-8643-B313-4407843D8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6" y="2449"/>
              <a:ext cx="681" cy="13"/>
            </a:xfrm>
            <a:custGeom>
              <a:avLst/>
              <a:gdLst>
                <a:gd name="G0" fmla="*/ 331 331 1"/>
                <a:gd name="G1" fmla="*/ G0 1 331"/>
                <a:gd name="G2" fmla="*/ 7 7 1"/>
                <a:gd name="G3" fmla="*/ G2 1 7"/>
                <a:gd name="G4" fmla="*/ 1 0 0"/>
                <a:gd name="G5" fmla="*/ G4 331 1"/>
                <a:gd name="G6" fmla="*/ G5 1 331"/>
                <a:gd name="G7" fmla="*/ 2 7 1"/>
                <a:gd name="G8" fmla="*/ G7 1 7"/>
                <a:gd name="G9" fmla="*/ 1 0 0"/>
                <a:gd name="G10" fmla="*/ G9 331 1"/>
                <a:gd name="G11" fmla="*/ G10 1 331"/>
                <a:gd name="G12" fmla="*/ 1 0 0"/>
                <a:gd name="G13" fmla="*/ G12 7 1"/>
                <a:gd name="G14" fmla="*/ G13 1 7"/>
                <a:gd name="G15" fmla="*/ 331 331 1"/>
                <a:gd name="G16" fmla="*/ G15 1 331"/>
                <a:gd name="G17" fmla="*/ 5 7 1"/>
                <a:gd name="G18" fmla="*/ G17 1 7"/>
                <a:gd name="G19" fmla="*/ 331 331 1"/>
                <a:gd name="G20" fmla="*/ G19 1 331"/>
                <a:gd name="G21" fmla="*/ 7 7 1"/>
                <a:gd name="G22" fmla="*/ G21 1 7"/>
                <a:gd name="G23" fmla="+- 331 0 0"/>
                <a:gd name="G24" fmla="+- 7 0 0"/>
                <a:gd name="T0" fmla="*/ 331 w 331"/>
                <a:gd name="T1" fmla="*/ 7 h 7"/>
                <a:gd name="T2" fmla="*/ 0 w 331"/>
                <a:gd name="T3" fmla="*/ 2 h 7"/>
                <a:gd name="T4" fmla="*/ 0 w 331"/>
                <a:gd name="T5" fmla="*/ 0 h 7"/>
                <a:gd name="T6" fmla="*/ 331 w 331"/>
                <a:gd name="T7" fmla="*/ 5 h 7"/>
                <a:gd name="T8" fmla="*/ 331 w 3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7">
                  <a:moveTo>
                    <a:pt x="331" y="7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31" y="5"/>
                  </a:lnTo>
                  <a:lnTo>
                    <a:pt x="331" y="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86" name="Freeform 75">
              <a:extLst>
                <a:ext uri="{FF2B5EF4-FFF2-40B4-BE49-F238E27FC236}">
                  <a16:creationId xmlns:a16="http://schemas.microsoft.com/office/drawing/2014/main" id="{E1C8148B-5AF9-C042-B23E-5BF8C4FB1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4" y="2459"/>
              <a:ext cx="508" cy="555"/>
            </a:xfrm>
            <a:custGeom>
              <a:avLst/>
              <a:gdLst>
                <a:gd name="G0" fmla="*/ 1 0 0"/>
                <a:gd name="G1" fmla="*/ G0 247 1"/>
                <a:gd name="G2" fmla="*/ G1 1 247"/>
                <a:gd name="G3" fmla="*/ 270 270 1"/>
                <a:gd name="G4" fmla="*/ G3 1 270"/>
                <a:gd name="G5" fmla="*/ 1 0 0"/>
                <a:gd name="G6" fmla="*/ G5 247 1"/>
                <a:gd name="G7" fmla="*/ G6 1 247"/>
                <a:gd name="G8" fmla="*/ 268 270 1"/>
                <a:gd name="G9" fmla="*/ G8 1 270"/>
                <a:gd name="G10" fmla="*/ 245 247 1"/>
                <a:gd name="G11" fmla="*/ G10 1 247"/>
                <a:gd name="G12" fmla="*/ 1 0 0"/>
                <a:gd name="G13" fmla="*/ G12 270 1"/>
                <a:gd name="G14" fmla="*/ G13 1 270"/>
                <a:gd name="G15" fmla="*/ 247 247 1"/>
                <a:gd name="G16" fmla="*/ G15 1 247"/>
                <a:gd name="G17" fmla="*/ 2 270 1"/>
                <a:gd name="G18" fmla="*/ G17 1 270"/>
                <a:gd name="G19" fmla="*/ 1 0 0"/>
                <a:gd name="G20" fmla="*/ G19 247 1"/>
                <a:gd name="G21" fmla="*/ G20 1 247"/>
                <a:gd name="G22" fmla="*/ 270 270 1"/>
                <a:gd name="G23" fmla="*/ G22 1 270"/>
                <a:gd name="G24" fmla="+- 247 0 0"/>
                <a:gd name="G25" fmla="+- 270 0 0"/>
                <a:gd name="T0" fmla="*/ 0 w 247"/>
                <a:gd name="T1" fmla="*/ 270 h 270"/>
                <a:gd name="T2" fmla="*/ 0 w 247"/>
                <a:gd name="T3" fmla="*/ 268 h 270"/>
                <a:gd name="T4" fmla="*/ 245 w 247"/>
                <a:gd name="T5" fmla="*/ 0 h 270"/>
                <a:gd name="T6" fmla="*/ 247 w 247"/>
                <a:gd name="T7" fmla="*/ 2 h 270"/>
                <a:gd name="T8" fmla="*/ 0 w 247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270">
                  <a:moveTo>
                    <a:pt x="0" y="270"/>
                  </a:moveTo>
                  <a:lnTo>
                    <a:pt x="0" y="268"/>
                  </a:lnTo>
                  <a:lnTo>
                    <a:pt x="245" y="0"/>
                  </a:lnTo>
                  <a:lnTo>
                    <a:pt x="247" y="2"/>
                  </a:lnTo>
                  <a:lnTo>
                    <a:pt x="0" y="27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87" name="Freeform 76">
              <a:extLst>
                <a:ext uri="{FF2B5EF4-FFF2-40B4-BE49-F238E27FC236}">
                  <a16:creationId xmlns:a16="http://schemas.microsoft.com/office/drawing/2014/main" id="{F29EC712-AD97-7046-B337-F6AA9B21D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" y="2200"/>
              <a:ext cx="685" cy="864"/>
            </a:xfrm>
            <a:custGeom>
              <a:avLst/>
              <a:gdLst>
                <a:gd name="G0" fmla="*/ 330 333 1"/>
                <a:gd name="G1" fmla="*/ G0 1 333"/>
                <a:gd name="G2" fmla="*/ 420 420 1"/>
                <a:gd name="G3" fmla="*/ G2 1 420"/>
                <a:gd name="G4" fmla="*/ 1 0 0"/>
                <a:gd name="G5" fmla="*/ G4 333 1"/>
                <a:gd name="G6" fmla="*/ G5 1 333"/>
                <a:gd name="G7" fmla="*/ 2 420 1"/>
                <a:gd name="G8" fmla="*/ G7 1 420"/>
                <a:gd name="G9" fmla="*/ 2 333 1"/>
                <a:gd name="G10" fmla="*/ G9 1 333"/>
                <a:gd name="G11" fmla="*/ 1 0 0"/>
                <a:gd name="G12" fmla="*/ G11 420 1"/>
                <a:gd name="G13" fmla="*/ G12 1 420"/>
                <a:gd name="G14" fmla="*/ 333 333 1"/>
                <a:gd name="G15" fmla="*/ G14 1 333"/>
                <a:gd name="G16" fmla="*/ 417 420 1"/>
                <a:gd name="G17" fmla="*/ G16 1 420"/>
                <a:gd name="G18" fmla="*/ 330 333 1"/>
                <a:gd name="G19" fmla="*/ G18 1 333"/>
                <a:gd name="G20" fmla="*/ 420 420 1"/>
                <a:gd name="G21" fmla="*/ G20 1 420"/>
                <a:gd name="G22" fmla="+- 333 0 0"/>
                <a:gd name="G23" fmla="+- 420 0 0"/>
                <a:gd name="T0" fmla="*/ 330 w 333"/>
                <a:gd name="T1" fmla="*/ 420 h 420"/>
                <a:gd name="T2" fmla="*/ 0 w 333"/>
                <a:gd name="T3" fmla="*/ 2 h 420"/>
                <a:gd name="T4" fmla="*/ 2 w 333"/>
                <a:gd name="T5" fmla="*/ 0 h 420"/>
                <a:gd name="T6" fmla="*/ 333 w 333"/>
                <a:gd name="T7" fmla="*/ 417 h 420"/>
                <a:gd name="T8" fmla="*/ 330 w 333"/>
                <a:gd name="T9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420">
                  <a:moveTo>
                    <a:pt x="330" y="42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33" y="417"/>
                  </a:lnTo>
                  <a:lnTo>
                    <a:pt x="330" y="42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88" name="Freeform 77">
              <a:extLst>
                <a:ext uri="{FF2B5EF4-FFF2-40B4-BE49-F238E27FC236}">
                  <a16:creationId xmlns:a16="http://schemas.microsoft.com/office/drawing/2014/main" id="{6263E9CD-D668-024C-A07F-1D9A2553D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2" y="811"/>
              <a:ext cx="493" cy="203"/>
            </a:xfrm>
            <a:custGeom>
              <a:avLst/>
              <a:gdLst>
                <a:gd name="G0" fmla="*/ 237 240 1"/>
                <a:gd name="G1" fmla="*/ G0 1 240"/>
                <a:gd name="G2" fmla="*/ 99 99 1"/>
                <a:gd name="G3" fmla="*/ G2 1 99"/>
                <a:gd name="G4" fmla="*/ 1 0 0"/>
                <a:gd name="G5" fmla="*/ G4 240 1"/>
                <a:gd name="G6" fmla="*/ G5 1 240"/>
                <a:gd name="G7" fmla="*/ 2 99 1"/>
                <a:gd name="G8" fmla="*/ G7 1 99"/>
                <a:gd name="G9" fmla="*/ 1 0 0"/>
                <a:gd name="G10" fmla="*/ G9 240 1"/>
                <a:gd name="G11" fmla="*/ G10 1 240"/>
                <a:gd name="G12" fmla="*/ 1 0 0"/>
                <a:gd name="G13" fmla="*/ G12 99 1"/>
                <a:gd name="G14" fmla="*/ G13 1 99"/>
                <a:gd name="G15" fmla="*/ 240 240 1"/>
                <a:gd name="G16" fmla="*/ G15 1 240"/>
                <a:gd name="G17" fmla="*/ 97 99 1"/>
                <a:gd name="G18" fmla="*/ G17 1 99"/>
                <a:gd name="G19" fmla="*/ 237 240 1"/>
                <a:gd name="G20" fmla="*/ G19 1 240"/>
                <a:gd name="G21" fmla="*/ 99 99 1"/>
                <a:gd name="G22" fmla="*/ G21 1 99"/>
                <a:gd name="G23" fmla="+- 240 0 0"/>
                <a:gd name="G24" fmla="+- 99 0 0"/>
                <a:gd name="T0" fmla="*/ 237 w 240"/>
                <a:gd name="T1" fmla="*/ 99 h 99"/>
                <a:gd name="T2" fmla="*/ 0 w 240"/>
                <a:gd name="T3" fmla="*/ 2 h 99"/>
                <a:gd name="T4" fmla="*/ 0 w 240"/>
                <a:gd name="T5" fmla="*/ 0 h 99"/>
                <a:gd name="T6" fmla="*/ 240 w 240"/>
                <a:gd name="T7" fmla="*/ 97 h 99"/>
                <a:gd name="T8" fmla="*/ 237 w 2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99">
                  <a:moveTo>
                    <a:pt x="237" y="99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0" y="97"/>
                  </a:lnTo>
                  <a:lnTo>
                    <a:pt x="237" y="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89" name="Freeform 78">
              <a:extLst>
                <a:ext uri="{FF2B5EF4-FFF2-40B4-BE49-F238E27FC236}">
                  <a16:creationId xmlns:a16="http://schemas.microsoft.com/office/drawing/2014/main" id="{FBD15E13-B2C4-2649-B90C-C824E4A89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5" y="1001"/>
              <a:ext cx="230" cy="817"/>
            </a:xfrm>
            <a:custGeom>
              <a:avLst/>
              <a:gdLst>
                <a:gd name="G0" fmla="*/ 2 112 1"/>
                <a:gd name="G1" fmla="*/ G0 1 112"/>
                <a:gd name="G2" fmla="*/ 397 397 1"/>
                <a:gd name="G3" fmla="*/ G2 1 397"/>
                <a:gd name="G4" fmla="*/ 1 0 0"/>
                <a:gd name="G5" fmla="*/ G4 112 1"/>
                <a:gd name="G6" fmla="*/ G5 1 112"/>
                <a:gd name="G7" fmla="*/ 397 397 1"/>
                <a:gd name="G8" fmla="*/ G7 1 397"/>
                <a:gd name="G9" fmla="*/ 109 112 1"/>
                <a:gd name="G10" fmla="*/ G9 1 112"/>
                <a:gd name="G11" fmla="*/ 1 0 0"/>
                <a:gd name="G12" fmla="*/ G11 397 1"/>
                <a:gd name="G13" fmla="*/ G12 1 397"/>
                <a:gd name="G14" fmla="*/ 112 112 1"/>
                <a:gd name="G15" fmla="*/ G14 1 112"/>
                <a:gd name="G16" fmla="*/ 3 397 1"/>
                <a:gd name="G17" fmla="*/ G16 1 397"/>
                <a:gd name="G18" fmla="*/ 2 112 1"/>
                <a:gd name="G19" fmla="*/ G18 1 112"/>
                <a:gd name="G20" fmla="*/ 397 397 1"/>
                <a:gd name="G21" fmla="*/ G20 1 397"/>
                <a:gd name="G22" fmla="+- 112 0 0"/>
                <a:gd name="G23" fmla="+- 397 0 0"/>
                <a:gd name="T0" fmla="*/ 2 w 112"/>
                <a:gd name="T1" fmla="*/ 397 h 397"/>
                <a:gd name="T2" fmla="*/ 0 w 112"/>
                <a:gd name="T3" fmla="*/ 397 h 397"/>
                <a:gd name="T4" fmla="*/ 109 w 112"/>
                <a:gd name="T5" fmla="*/ 0 h 397"/>
                <a:gd name="T6" fmla="*/ 112 w 112"/>
                <a:gd name="T7" fmla="*/ 3 h 397"/>
                <a:gd name="T8" fmla="*/ 2 w 112"/>
                <a:gd name="T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397">
                  <a:moveTo>
                    <a:pt x="2" y="397"/>
                  </a:moveTo>
                  <a:lnTo>
                    <a:pt x="0" y="397"/>
                  </a:lnTo>
                  <a:lnTo>
                    <a:pt x="109" y="0"/>
                  </a:lnTo>
                  <a:lnTo>
                    <a:pt x="112" y="3"/>
                  </a:lnTo>
                  <a:lnTo>
                    <a:pt x="2" y="39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90" name="Freeform 79">
              <a:extLst>
                <a:ext uri="{FF2B5EF4-FFF2-40B4-BE49-F238E27FC236}">
                  <a16:creationId xmlns:a16="http://schemas.microsoft.com/office/drawing/2014/main" id="{607204AC-C979-1C4B-9B3F-CD2AC60E4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1812"/>
              <a:ext cx="423" cy="372"/>
            </a:xfrm>
            <a:custGeom>
              <a:avLst/>
              <a:gdLst>
                <a:gd name="G0" fmla="*/ 2 206 1"/>
                <a:gd name="G1" fmla="*/ G0 1 206"/>
                <a:gd name="G2" fmla="*/ 181 181 1"/>
                <a:gd name="G3" fmla="*/ G2 1 181"/>
                <a:gd name="G4" fmla="*/ 1 0 0"/>
                <a:gd name="G5" fmla="*/ G4 206 1"/>
                <a:gd name="G6" fmla="*/ G5 1 206"/>
                <a:gd name="G7" fmla="*/ 178 181 1"/>
                <a:gd name="G8" fmla="*/ G7 1 181"/>
                <a:gd name="G9" fmla="*/ 204 206 1"/>
                <a:gd name="G10" fmla="*/ G9 1 206"/>
                <a:gd name="G11" fmla="*/ 1 0 0"/>
                <a:gd name="G12" fmla="*/ G11 181 1"/>
                <a:gd name="G13" fmla="*/ G12 1 181"/>
                <a:gd name="G14" fmla="*/ 206 206 1"/>
                <a:gd name="G15" fmla="*/ G14 1 206"/>
                <a:gd name="G16" fmla="*/ 3 181 1"/>
                <a:gd name="G17" fmla="*/ G16 1 181"/>
                <a:gd name="G18" fmla="*/ 2 206 1"/>
                <a:gd name="G19" fmla="*/ G18 1 206"/>
                <a:gd name="G20" fmla="*/ 181 181 1"/>
                <a:gd name="G21" fmla="*/ G20 1 181"/>
                <a:gd name="G22" fmla="+- 206 0 0"/>
                <a:gd name="G23" fmla="+- 181 0 0"/>
                <a:gd name="T0" fmla="*/ 2 w 206"/>
                <a:gd name="T1" fmla="*/ 181 h 181"/>
                <a:gd name="T2" fmla="*/ 0 w 206"/>
                <a:gd name="T3" fmla="*/ 178 h 181"/>
                <a:gd name="T4" fmla="*/ 204 w 206"/>
                <a:gd name="T5" fmla="*/ 0 h 181"/>
                <a:gd name="T6" fmla="*/ 206 w 206"/>
                <a:gd name="T7" fmla="*/ 3 h 181"/>
                <a:gd name="T8" fmla="*/ 2 w 206"/>
                <a:gd name="T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181">
                  <a:moveTo>
                    <a:pt x="2" y="181"/>
                  </a:moveTo>
                  <a:lnTo>
                    <a:pt x="0" y="178"/>
                  </a:lnTo>
                  <a:lnTo>
                    <a:pt x="204" y="0"/>
                  </a:lnTo>
                  <a:lnTo>
                    <a:pt x="206" y="3"/>
                  </a:lnTo>
                  <a:lnTo>
                    <a:pt x="2" y="18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91" name="Freeform 80">
              <a:extLst>
                <a:ext uri="{FF2B5EF4-FFF2-40B4-BE49-F238E27FC236}">
                  <a16:creationId xmlns:a16="http://schemas.microsoft.com/office/drawing/2014/main" id="{B839D676-BB01-3241-B9CB-D1BAEFAF8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1" y="1808"/>
              <a:ext cx="390" cy="38"/>
            </a:xfrm>
            <a:custGeom>
              <a:avLst/>
              <a:gdLst>
                <a:gd name="G0" fmla="*/ 190 190 1"/>
                <a:gd name="G1" fmla="*/ G0 1 190"/>
                <a:gd name="G2" fmla="*/ 19 19 1"/>
                <a:gd name="G3" fmla="*/ G2 1 19"/>
                <a:gd name="G4" fmla="*/ 1 0 0"/>
                <a:gd name="G5" fmla="*/ G4 190 1"/>
                <a:gd name="G6" fmla="*/ G5 1 190"/>
                <a:gd name="G7" fmla="*/ 2 19 1"/>
                <a:gd name="G8" fmla="*/ G7 1 19"/>
                <a:gd name="G9" fmla="*/ 1 0 0"/>
                <a:gd name="G10" fmla="*/ G9 190 1"/>
                <a:gd name="G11" fmla="*/ G10 1 190"/>
                <a:gd name="G12" fmla="*/ 1 0 0"/>
                <a:gd name="G13" fmla="*/ G12 19 1"/>
                <a:gd name="G14" fmla="*/ G13 1 19"/>
                <a:gd name="G15" fmla="*/ 190 190 1"/>
                <a:gd name="G16" fmla="*/ G15 1 190"/>
                <a:gd name="G17" fmla="*/ 17 19 1"/>
                <a:gd name="G18" fmla="*/ G17 1 19"/>
                <a:gd name="G19" fmla="*/ 190 190 1"/>
                <a:gd name="G20" fmla="*/ G19 1 190"/>
                <a:gd name="G21" fmla="*/ 19 19 1"/>
                <a:gd name="G22" fmla="*/ G21 1 19"/>
                <a:gd name="G23" fmla="+- 190 0 0"/>
                <a:gd name="G24" fmla="+- 19 0 0"/>
                <a:gd name="T0" fmla="*/ 190 w 190"/>
                <a:gd name="T1" fmla="*/ 19 h 19"/>
                <a:gd name="T2" fmla="*/ 0 w 190"/>
                <a:gd name="T3" fmla="*/ 2 h 19"/>
                <a:gd name="T4" fmla="*/ 0 w 190"/>
                <a:gd name="T5" fmla="*/ 0 h 19"/>
                <a:gd name="T6" fmla="*/ 190 w 190"/>
                <a:gd name="T7" fmla="*/ 17 h 19"/>
                <a:gd name="T8" fmla="*/ 190 w 190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">
                  <a:moveTo>
                    <a:pt x="190" y="19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90" y="17"/>
                  </a:lnTo>
                  <a:lnTo>
                    <a:pt x="190" y="1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92" name="Freeform 81">
              <a:extLst>
                <a:ext uri="{FF2B5EF4-FFF2-40B4-BE49-F238E27FC236}">
                  <a16:creationId xmlns:a16="http://schemas.microsoft.com/office/drawing/2014/main" id="{4D6A97EB-D077-134E-9EC4-9603B7F45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" y="1470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93" name="Freeform 82">
              <a:extLst>
                <a:ext uri="{FF2B5EF4-FFF2-40B4-BE49-F238E27FC236}">
                  <a16:creationId xmlns:a16="http://schemas.microsoft.com/office/drawing/2014/main" id="{D5E4308E-D78C-6849-9619-698A86CCF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126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2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6" y="2"/>
                  </a:cubicBezTo>
                  <a:cubicBezTo>
                    <a:pt x="11" y="0"/>
                    <a:pt x="16" y="3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94" name="Freeform 83">
              <a:extLst>
                <a:ext uri="{FF2B5EF4-FFF2-40B4-BE49-F238E27FC236}">
                  <a16:creationId xmlns:a16="http://schemas.microsoft.com/office/drawing/2014/main" id="{7290C151-9EBB-5C41-860A-3E647AD66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5" y="178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95" name="Freeform 84">
              <a:extLst>
                <a:ext uri="{FF2B5EF4-FFF2-40B4-BE49-F238E27FC236}">
                  <a16:creationId xmlns:a16="http://schemas.microsoft.com/office/drawing/2014/main" id="{543BD596-F9C7-5248-A660-49891C676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9" y="1794"/>
              <a:ext cx="100" cy="96"/>
            </a:xfrm>
            <a:custGeom>
              <a:avLst/>
              <a:gdLst>
                <a:gd name="G0" fmla="*/ 19 21 1"/>
                <a:gd name="G1" fmla="*/ G0 1 21"/>
                <a:gd name="G2" fmla="*/ 7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7 20 1"/>
                <a:gd name="G19" fmla="*/ G18 1 20"/>
                <a:gd name="G20" fmla="+- 21 0 0"/>
                <a:gd name="G21" fmla="+- 20 0 0"/>
                <a:gd name="T0" fmla="*/ 19 w 21"/>
                <a:gd name="T1" fmla="*/ 7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7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10" y="20"/>
                    <a:pt x="4" y="18"/>
                    <a:pt x="2" y="14"/>
                  </a:cubicBezTo>
                  <a:cubicBezTo>
                    <a:pt x="0" y="9"/>
                    <a:pt x="3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96" name="Freeform 85">
              <a:extLst>
                <a:ext uri="{FF2B5EF4-FFF2-40B4-BE49-F238E27FC236}">
                  <a16:creationId xmlns:a16="http://schemas.microsoft.com/office/drawing/2014/main" id="{FC822C3D-77C0-6C4E-9C05-0E977D194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2" y="1804"/>
              <a:ext cx="96" cy="96"/>
            </a:xfrm>
            <a:custGeom>
              <a:avLst/>
              <a:gdLst>
                <a:gd name="G0" fmla="*/ 18 20 1"/>
                <a:gd name="G1" fmla="*/ G0 1 20"/>
                <a:gd name="G2" fmla="*/ 6 20 1"/>
                <a:gd name="G3" fmla="*/ G2 1 20"/>
                <a:gd name="G4" fmla="*/ 14 20 1"/>
                <a:gd name="G5" fmla="*/ G4 1 20"/>
                <a:gd name="G6" fmla="*/ 18 20 1"/>
                <a:gd name="G7" fmla="*/ G6 1 20"/>
                <a:gd name="G8" fmla="*/ 2 20 1"/>
                <a:gd name="G9" fmla="*/ G8 1 20"/>
                <a:gd name="G10" fmla="*/ 14 20 1"/>
                <a:gd name="G11" fmla="*/ G10 1 20"/>
                <a:gd name="G12" fmla="*/ 6 20 1"/>
                <a:gd name="G13" fmla="*/ G12 1 20"/>
                <a:gd name="G14" fmla="*/ 2 20 1"/>
                <a:gd name="G15" fmla="*/ G14 1 20"/>
                <a:gd name="G16" fmla="*/ 18 20 1"/>
                <a:gd name="G17" fmla="*/ G16 1 20"/>
                <a:gd name="G18" fmla="*/ 6 20 1"/>
                <a:gd name="G19" fmla="*/ G18 1 20"/>
                <a:gd name="G20" fmla="+- 20 0 0"/>
                <a:gd name="G21" fmla="+- 20 0 0"/>
                <a:gd name="T0" fmla="*/ 18 w 20"/>
                <a:gd name="T1" fmla="*/ 6 h 20"/>
                <a:gd name="T2" fmla="*/ 14 w 20"/>
                <a:gd name="T3" fmla="*/ 18 h 20"/>
                <a:gd name="T4" fmla="*/ 2 w 20"/>
                <a:gd name="T5" fmla="*/ 14 h 20"/>
                <a:gd name="T6" fmla="*/ 6 w 20"/>
                <a:gd name="T7" fmla="*/ 2 h 20"/>
                <a:gd name="T8" fmla="*/ 18 w 20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8" y="6"/>
                  </a:moveTo>
                  <a:cubicBezTo>
                    <a:pt x="20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97" name="Freeform 86">
              <a:extLst>
                <a:ext uri="{FF2B5EF4-FFF2-40B4-BE49-F238E27FC236}">
                  <a16:creationId xmlns:a16="http://schemas.microsoft.com/office/drawing/2014/main" id="{83F79ECD-DB4D-DF4F-B83A-D4B5BC209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0" y="1025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98" name="Freeform 87">
              <a:extLst>
                <a:ext uri="{FF2B5EF4-FFF2-40B4-BE49-F238E27FC236}">
                  <a16:creationId xmlns:a16="http://schemas.microsoft.com/office/drawing/2014/main" id="{00B786FC-F42D-2E47-8586-677EA6162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6" y="947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99" name="Freeform 88">
              <a:extLst>
                <a:ext uri="{FF2B5EF4-FFF2-40B4-BE49-F238E27FC236}">
                  <a16:creationId xmlns:a16="http://schemas.microsoft.com/office/drawing/2014/main" id="{0734669B-23B0-B643-98B3-BDA6B2D39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" y="2389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00" name="Freeform 89">
              <a:extLst>
                <a:ext uri="{FF2B5EF4-FFF2-40B4-BE49-F238E27FC236}">
                  <a16:creationId xmlns:a16="http://schemas.microsoft.com/office/drawing/2014/main" id="{0E223FEB-830B-C34E-BCE0-889613CA8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5" y="2972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01" name="Freeform 90">
              <a:extLst>
                <a:ext uri="{FF2B5EF4-FFF2-40B4-BE49-F238E27FC236}">
                  <a16:creationId xmlns:a16="http://schemas.microsoft.com/office/drawing/2014/main" id="{046676B2-BEDD-AD48-8F10-CBD2EF7AA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4" y="3001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02" name="Freeform 91">
              <a:extLst>
                <a:ext uri="{FF2B5EF4-FFF2-40B4-BE49-F238E27FC236}">
                  <a16:creationId xmlns:a16="http://schemas.microsoft.com/office/drawing/2014/main" id="{D7E31D95-6A5D-814A-B5D4-DF3AD8C5E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3" y="2546"/>
              <a:ext cx="102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10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03" name="Freeform 92">
              <a:extLst>
                <a:ext uri="{FF2B5EF4-FFF2-40B4-BE49-F238E27FC236}">
                  <a16:creationId xmlns:a16="http://schemas.microsoft.com/office/drawing/2014/main" id="{21D8081F-2C09-7347-A164-A809B5F13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9" y="2414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04" name="Freeform 93">
              <a:extLst>
                <a:ext uri="{FF2B5EF4-FFF2-40B4-BE49-F238E27FC236}">
                  <a16:creationId xmlns:a16="http://schemas.microsoft.com/office/drawing/2014/main" id="{7392D163-45C4-EF4E-B443-9C8900DAC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0" y="1647"/>
              <a:ext cx="102" cy="100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2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05" name="Freeform 94">
              <a:extLst>
                <a:ext uri="{FF2B5EF4-FFF2-40B4-BE49-F238E27FC236}">
                  <a16:creationId xmlns:a16="http://schemas.microsoft.com/office/drawing/2014/main" id="{1C9C6303-9A12-3A41-9AD2-0D70D800C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3" y="1857"/>
              <a:ext cx="102" cy="96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06" name="Freeform 95">
              <a:extLst>
                <a:ext uri="{FF2B5EF4-FFF2-40B4-BE49-F238E27FC236}">
                  <a16:creationId xmlns:a16="http://schemas.microsoft.com/office/drawing/2014/main" id="{7AFA8B55-8EF7-A74C-8978-A6300D1CC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8" y="1132"/>
              <a:ext cx="102" cy="98"/>
            </a:xfrm>
            <a:custGeom>
              <a:avLst/>
              <a:gdLst>
                <a:gd name="G0" fmla="*/ 18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3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8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8 w 21"/>
                <a:gd name="T1" fmla="*/ 6 h 20"/>
                <a:gd name="T2" fmla="*/ 14 w 21"/>
                <a:gd name="T3" fmla="*/ 18 h 20"/>
                <a:gd name="T4" fmla="*/ 2 w 21"/>
                <a:gd name="T5" fmla="*/ 13 h 20"/>
                <a:gd name="T6" fmla="*/ 7 w 21"/>
                <a:gd name="T7" fmla="*/ 2 h 20"/>
                <a:gd name="T8" fmla="*/ 18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8" y="6"/>
                  </a:moveTo>
                  <a:cubicBezTo>
                    <a:pt x="21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3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07" name="Freeform 96">
              <a:extLst>
                <a:ext uri="{FF2B5EF4-FFF2-40B4-BE49-F238E27FC236}">
                  <a16:creationId xmlns:a16="http://schemas.microsoft.com/office/drawing/2014/main" id="{F4386229-5FCD-564D-A1B5-6EDFE024B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5" y="1172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08" name="Freeform 97">
              <a:extLst>
                <a:ext uri="{FF2B5EF4-FFF2-40B4-BE49-F238E27FC236}">
                  <a16:creationId xmlns:a16="http://schemas.microsoft.com/office/drawing/2014/main" id="{68AE9B25-F422-4748-AF40-DD56B4FB6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3" y="790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09" name="Freeform 98">
              <a:extLst>
                <a:ext uri="{FF2B5EF4-FFF2-40B4-BE49-F238E27FC236}">
                  <a16:creationId xmlns:a16="http://schemas.microsoft.com/office/drawing/2014/main" id="{E116E089-4A7E-0845-86E2-6838E29B4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" y="619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10" name="Freeform 99">
              <a:extLst>
                <a:ext uri="{FF2B5EF4-FFF2-40B4-BE49-F238E27FC236}">
                  <a16:creationId xmlns:a16="http://schemas.microsoft.com/office/drawing/2014/main" id="{9B5FBE17-D25A-5140-A54A-1E3574B80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" y="267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5" y="18"/>
                    <a:pt x="2" y="14"/>
                  </a:cubicBezTo>
                  <a:cubicBezTo>
                    <a:pt x="0" y="9"/>
                    <a:pt x="3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11" name="Freeform 100">
              <a:extLst>
                <a:ext uri="{FF2B5EF4-FFF2-40B4-BE49-F238E27FC236}">
                  <a16:creationId xmlns:a16="http://schemas.microsoft.com/office/drawing/2014/main" id="{FF9975DD-48E4-CD4C-AEF2-2CC614A35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7" y="2976"/>
              <a:ext cx="102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9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12" name="Freeform 101">
              <a:extLst>
                <a:ext uri="{FF2B5EF4-FFF2-40B4-BE49-F238E27FC236}">
                  <a16:creationId xmlns:a16="http://schemas.microsoft.com/office/drawing/2014/main" id="{60812E71-B4B8-CE4B-850F-7D4213B4D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5" y="3602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13" name="Freeform 102">
              <a:extLst>
                <a:ext uri="{FF2B5EF4-FFF2-40B4-BE49-F238E27FC236}">
                  <a16:creationId xmlns:a16="http://schemas.microsoft.com/office/drawing/2014/main" id="{F2FCF88C-F438-B946-8D30-62A4B34B4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5" y="3481"/>
              <a:ext cx="98" cy="96"/>
            </a:xfrm>
            <a:custGeom>
              <a:avLst/>
              <a:gdLst>
                <a:gd name="G0" fmla="*/ 18 20 1"/>
                <a:gd name="G1" fmla="*/ G0 1 20"/>
                <a:gd name="G2" fmla="*/ 6 20 1"/>
                <a:gd name="G3" fmla="*/ G2 1 20"/>
                <a:gd name="G4" fmla="*/ 14 20 1"/>
                <a:gd name="G5" fmla="*/ G4 1 20"/>
                <a:gd name="G6" fmla="*/ 18 20 1"/>
                <a:gd name="G7" fmla="*/ G6 1 20"/>
                <a:gd name="G8" fmla="*/ 2 20 1"/>
                <a:gd name="G9" fmla="*/ G8 1 20"/>
                <a:gd name="G10" fmla="*/ 14 20 1"/>
                <a:gd name="G11" fmla="*/ G10 1 20"/>
                <a:gd name="G12" fmla="*/ 6 20 1"/>
                <a:gd name="G13" fmla="*/ G12 1 20"/>
                <a:gd name="G14" fmla="*/ 2 20 1"/>
                <a:gd name="G15" fmla="*/ G14 1 20"/>
                <a:gd name="G16" fmla="*/ 18 20 1"/>
                <a:gd name="G17" fmla="*/ G16 1 20"/>
                <a:gd name="G18" fmla="*/ 6 20 1"/>
                <a:gd name="G19" fmla="*/ G18 1 20"/>
                <a:gd name="G20" fmla="+- 20 0 0"/>
                <a:gd name="G21" fmla="+- 20 0 0"/>
                <a:gd name="T0" fmla="*/ 18 w 20"/>
                <a:gd name="T1" fmla="*/ 6 h 20"/>
                <a:gd name="T2" fmla="*/ 14 w 20"/>
                <a:gd name="T3" fmla="*/ 18 h 20"/>
                <a:gd name="T4" fmla="*/ 2 w 20"/>
                <a:gd name="T5" fmla="*/ 14 h 20"/>
                <a:gd name="T6" fmla="*/ 6 w 20"/>
                <a:gd name="T7" fmla="*/ 2 h 20"/>
                <a:gd name="T8" fmla="*/ 18 w 20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8" y="6"/>
                  </a:moveTo>
                  <a:cubicBezTo>
                    <a:pt x="20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14" name="Freeform 103">
              <a:extLst>
                <a:ext uri="{FF2B5EF4-FFF2-40B4-BE49-F238E27FC236}">
                  <a16:creationId xmlns:a16="http://schemas.microsoft.com/office/drawing/2014/main" id="{629D7448-F632-3946-A4C6-5AB0D7573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" y="3304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15" name="Freeform 104">
              <a:extLst>
                <a:ext uri="{FF2B5EF4-FFF2-40B4-BE49-F238E27FC236}">
                  <a16:creationId xmlns:a16="http://schemas.microsoft.com/office/drawing/2014/main" id="{06148FA9-D819-0647-ABDA-F3208D038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9" y="3143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16" name="Freeform 105">
              <a:extLst>
                <a:ext uri="{FF2B5EF4-FFF2-40B4-BE49-F238E27FC236}">
                  <a16:creationId xmlns:a16="http://schemas.microsoft.com/office/drawing/2014/main" id="{A4D7A411-5746-694F-BA35-808F29DE5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7" y="2311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17" name="Freeform 106">
              <a:extLst>
                <a:ext uri="{FF2B5EF4-FFF2-40B4-BE49-F238E27FC236}">
                  <a16:creationId xmlns:a16="http://schemas.microsoft.com/office/drawing/2014/main" id="{3B591E17-E27E-5948-97FC-9ED5E202C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9" y="1798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18" name="Freeform 107">
              <a:extLst>
                <a:ext uri="{FF2B5EF4-FFF2-40B4-BE49-F238E27FC236}">
                  <a16:creationId xmlns:a16="http://schemas.microsoft.com/office/drawing/2014/main" id="{A178B404-BFDA-4F47-8111-AF762241D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5" y="2228"/>
              <a:ext cx="102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2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19" name="Freeform 108">
              <a:extLst>
                <a:ext uri="{FF2B5EF4-FFF2-40B4-BE49-F238E27FC236}">
                  <a16:creationId xmlns:a16="http://schemas.microsoft.com/office/drawing/2014/main" id="{0F398763-6FB7-4145-BC76-6D43E9964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1264"/>
              <a:ext cx="96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20" name="Freeform 109">
              <a:extLst>
                <a:ext uri="{FF2B5EF4-FFF2-40B4-BE49-F238E27FC236}">
                  <a16:creationId xmlns:a16="http://schemas.microsoft.com/office/drawing/2014/main" id="{82CB2FF3-4627-5243-8A4C-C5713F193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" y="982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21" name="Freeform 110">
              <a:extLst>
                <a:ext uri="{FF2B5EF4-FFF2-40B4-BE49-F238E27FC236}">
                  <a16:creationId xmlns:a16="http://schemas.microsoft.com/office/drawing/2014/main" id="{49527368-D85C-2E42-9EEB-085EE3938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5" y="2076"/>
              <a:ext cx="100" cy="98"/>
            </a:xfrm>
            <a:custGeom>
              <a:avLst/>
              <a:gdLst>
                <a:gd name="G0" fmla="*/ 19 21 1"/>
                <a:gd name="G1" fmla="*/ G0 1 21"/>
                <a:gd name="G2" fmla="*/ 6 20 1"/>
                <a:gd name="G3" fmla="*/ G2 1 20"/>
                <a:gd name="G4" fmla="*/ 14 21 1"/>
                <a:gd name="G5" fmla="*/ G4 1 21"/>
                <a:gd name="G6" fmla="*/ 18 20 1"/>
                <a:gd name="G7" fmla="*/ G6 1 20"/>
                <a:gd name="G8" fmla="*/ 2 21 1"/>
                <a:gd name="G9" fmla="*/ G8 1 21"/>
                <a:gd name="G10" fmla="*/ 14 20 1"/>
                <a:gd name="G11" fmla="*/ G10 1 20"/>
                <a:gd name="G12" fmla="*/ 7 21 1"/>
                <a:gd name="G13" fmla="*/ G12 1 21"/>
                <a:gd name="G14" fmla="*/ 2 20 1"/>
                <a:gd name="G15" fmla="*/ G14 1 20"/>
                <a:gd name="G16" fmla="*/ 19 21 1"/>
                <a:gd name="G17" fmla="*/ G16 1 21"/>
                <a:gd name="G18" fmla="*/ 6 20 1"/>
                <a:gd name="G19" fmla="*/ G18 1 20"/>
                <a:gd name="G20" fmla="+- 21 0 0"/>
                <a:gd name="G21" fmla="+- 20 0 0"/>
                <a:gd name="T0" fmla="*/ 19 w 21"/>
                <a:gd name="T1" fmla="*/ 6 h 20"/>
                <a:gd name="T2" fmla="*/ 14 w 21"/>
                <a:gd name="T3" fmla="*/ 18 h 20"/>
                <a:gd name="T4" fmla="*/ 2 w 21"/>
                <a:gd name="T5" fmla="*/ 14 h 20"/>
                <a:gd name="T6" fmla="*/ 7 w 21"/>
                <a:gd name="T7" fmla="*/ 2 h 20"/>
                <a:gd name="T8" fmla="*/ 19 w 21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0">
                  <a:moveTo>
                    <a:pt x="19" y="6"/>
                  </a:moveTo>
                  <a:cubicBezTo>
                    <a:pt x="21" y="11"/>
                    <a:pt x="18" y="16"/>
                    <a:pt x="14" y="18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6" y="2"/>
                    <a:pt x="19" y="6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22" name="Freeform 111">
              <a:extLst>
                <a:ext uri="{FF2B5EF4-FFF2-40B4-BE49-F238E27FC236}">
                  <a16:creationId xmlns:a16="http://schemas.microsoft.com/office/drawing/2014/main" id="{8343AE3A-96BA-D24D-AE98-0DFD197A1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" y="2762"/>
              <a:ext cx="100" cy="102"/>
            </a:xfrm>
            <a:custGeom>
              <a:avLst/>
              <a:gdLst>
                <a:gd name="G0" fmla="*/ 19 21 1"/>
                <a:gd name="G1" fmla="*/ G0 1 21"/>
                <a:gd name="G2" fmla="*/ 7 21 1"/>
                <a:gd name="G3" fmla="*/ G2 1 21"/>
                <a:gd name="G4" fmla="*/ 14 21 1"/>
                <a:gd name="G5" fmla="*/ G4 1 21"/>
                <a:gd name="G6" fmla="*/ 19 21 1"/>
                <a:gd name="G7" fmla="*/ G6 1 21"/>
                <a:gd name="G8" fmla="*/ 2 21 1"/>
                <a:gd name="G9" fmla="*/ G8 1 21"/>
                <a:gd name="G10" fmla="*/ 14 21 1"/>
                <a:gd name="G11" fmla="*/ G10 1 21"/>
                <a:gd name="G12" fmla="*/ 7 21 1"/>
                <a:gd name="G13" fmla="*/ G12 1 21"/>
                <a:gd name="G14" fmla="*/ 2 21 1"/>
                <a:gd name="G15" fmla="*/ G14 1 21"/>
                <a:gd name="G16" fmla="*/ 19 21 1"/>
                <a:gd name="G17" fmla="*/ G16 1 21"/>
                <a:gd name="G18" fmla="*/ 7 21 1"/>
                <a:gd name="G19" fmla="*/ G18 1 21"/>
                <a:gd name="G20" fmla="+- 21 0 0"/>
                <a:gd name="G21" fmla="+- 21 0 0"/>
                <a:gd name="T0" fmla="*/ 19 w 21"/>
                <a:gd name="T1" fmla="*/ 7 h 21"/>
                <a:gd name="T2" fmla="*/ 14 w 21"/>
                <a:gd name="T3" fmla="*/ 19 h 21"/>
                <a:gd name="T4" fmla="*/ 2 w 21"/>
                <a:gd name="T5" fmla="*/ 14 h 21"/>
                <a:gd name="T6" fmla="*/ 7 w 21"/>
                <a:gd name="T7" fmla="*/ 2 h 21"/>
                <a:gd name="T8" fmla="*/ 19 w 21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7"/>
                  </a:moveTo>
                  <a:cubicBezTo>
                    <a:pt x="21" y="11"/>
                    <a:pt x="19" y="17"/>
                    <a:pt x="14" y="19"/>
                  </a:cubicBezTo>
                  <a:cubicBezTo>
                    <a:pt x="10" y="21"/>
                    <a:pt x="4" y="19"/>
                    <a:pt x="2" y="14"/>
                  </a:cubicBezTo>
                  <a:cubicBezTo>
                    <a:pt x="0" y="9"/>
                    <a:pt x="2" y="4"/>
                    <a:pt x="7" y="2"/>
                  </a:cubicBezTo>
                  <a:cubicBezTo>
                    <a:pt x="11" y="0"/>
                    <a:pt x="17" y="2"/>
                    <a:pt x="19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23" name="Freeform 112">
              <a:extLst>
                <a:ext uri="{FF2B5EF4-FFF2-40B4-BE49-F238E27FC236}">
                  <a16:creationId xmlns:a16="http://schemas.microsoft.com/office/drawing/2014/main" id="{A44FBAB1-62AB-274A-8A6B-8EE70F292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8" y="2043"/>
              <a:ext cx="98" cy="102"/>
            </a:xfrm>
            <a:custGeom>
              <a:avLst/>
              <a:gdLst>
                <a:gd name="G0" fmla="*/ 18 20 1"/>
                <a:gd name="G1" fmla="*/ G0 1 20"/>
                <a:gd name="G2" fmla="*/ 7 21 1"/>
                <a:gd name="G3" fmla="*/ G2 1 21"/>
                <a:gd name="G4" fmla="*/ 14 20 1"/>
                <a:gd name="G5" fmla="*/ G4 1 20"/>
                <a:gd name="G6" fmla="*/ 19 21 1"/>
                <a:gd name="G7" fmla="*/ G6 1 21"/>
                <a:gd name="G8" fmla="*/ 2 20 1"/>
                <a:gd name="G9" fmla="*/ G8 1 20"/>
                <a:gd name="G10" fmla="*/ 14 21 1"/>
                <a:gd name="G11" fmla="*/ G10 1 21"/>
                <a:gd name="G12" fmla="*/ 6 20 1"/>
                <a:gd name="G13" fmla="*/ G12 1 20"/>
                <a:gd name="G14" fmla="*/ 2 21 1"/>
                <a:gd name="G15" fmla="*/ G14 1 21"/>
                <a:gd name="G16" fmla="*/ 18 20 1"/>
                <a:gd name="G17" fmla="*/ G16 1 20"/>
                <a:gd name="G18" fmla="*/ 7 21 1"/>
                <a:gd name="G19" fmla="*/ G18 1 21"/>
                <a:gd name="G20" fmla="+- 20 0 0"/>
                <a:gd name="G21" fmla="+- 21 0 0"/>
                <a:gd name="T0" fmla="*/ 18 w 20"/>
                <a:gd name="T1" fmla="*/ 7 h 21"/>
                <a:gd name="T2" fmla="*/ 14 w 20"/>
                <a:gd name="T3" fmla="*/ 19 h 21"/>
                <a:gd name="T4" fmla="*/ 2 w 20"/>
                <a:gd name="T5" fmla="*/ 14 h 21"/>
                <a:gd name="T6" fmla="*/ 6 w 20"/>
                <a:gd name="T7" fmla="*/ 2 h 21"/>
                <a:gd name="T8" fmla="*/ 18 w 20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8" y="7"/>
                  </a:moveTo>
                  <a:cubicBezTo>
                    <a:pt x="20" y="11"/>
                    <a:pt x="18" y="17"/>
                    <a:pt x="14" y="19"/>
                  </a:cubicBezTo>
                  <a:cubicBezTo>
                    <a:pt x="9" y="21"/>
                    <a:pt x="4" y="19"/>
                    <a:pt x="2" y="14"/>
                  </a:cubicBezTo>
                  <a:cubicBezTo>
                    <a:pt x="0" y="9"/>
                    <a:pt x="2" y="4"/>
                    <a:pt x="6" y="2"/>
                  </a:cubicBezTo>
                  <a:cubicBezTo>
                    <a:pt x="11" y="0"/>
                    <a:pt x="16" y="2"/>
                    <a:pt x="18" y="7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24" name="Freeform 113">
              <a:extLst>
                <a:ext uri="{FF2B5EF4-FFF2-40B4-BE49-F238E27FC236}">
                  <a16:creationId xmlns:a16="http://schemas.microsoft.com/office/drawing/2014/main" id="{F1674A89-9D01-F448-93AE-3AB73EFB1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9" y="1221"/>
              <a:ext cx="106" cy="675"/>
            </a:xfrm>
            <a:custGeom>
              <a:avLst/>
              <a:gdLst>
                <a:gd name="G0" fmla="*/ 52 52 1"/>
                <a:gd name="G1" fmla="*/ G0 1 52"/>
                <a:gd name="G2" fmla="*/ 328 328 1"/>
                <a:gd name="G3" fmla="*/ G2 1 328"/>
                <a:gd name="G4" fmla="*/ 48 52 1"/>
                <a:gd name="G5" fmla="*/ G4 1 52"/>
                <a:gd name="G6" fmla="*/ 328 328 1"/>
                <a:gd name="G7" fmla="*/ G6 1 328"/>
                <a:gd name="G8" fmla="*/ 1 0 0"/>
                <a:gd name="G9" fmla="*/ G8 52 1"/>
                <a:gd name="G10" fmla="*/ G9 1 52"/>
                <a:gd name="G11" fmla="*/ 1 0 0"/>
                <a:gd name="G12" fmla="*/ G11 328 1"/>
                <a:gd name="G13" fmla="*/ G12 1 328"/>
                <a:gd name="G14" fmla="*/ 5 52 1"/>
                <a:gd name="G15" fmla="*/ G14 1 52"/>
                <a:gd name="G16" fmla="*/ 1 0 0"/>
                <a:gd name="G17" fmla="*/ G16 328 1"/>
                <a:gd name="G18" fmla="*/ G17 1 328"/>
                <a:gd name="G19" fmla="*/ 52 52 1"/>
                <a:gd name="G20" fmla="*/ G19 1 52"/>
                <a:gd name="G21" fmla="*/ 328 328 1"/>
                <a:gd name="G22" fmla="*/ G21 1 328"/>
                <a:gd name="G23" fmla="+- 52 0 0"/>
                <a:gd name="G24" fmla="+- 328 0 0"/>
                <a:gd name="T0" fmla="*/ 52 w 52"/>
                <a:gd name="T1" fmla="*/ 328 h 328"/>
                <a:gd name="T2" fmla="*/ 48 w 52"/>
                <a:gd name="T3" fmla="*/ 328 h 328"/>
                <a:gd name="T4" fmla="*/ 0 w 52"/>
                <a:gd name="T5" fmla="*/ 0 h 328"/>
                <a:gd name="T6" fmla="*/ 5 w 52"/>
                <a:gd name="T7" fmla="*/ 0 h 328"/>
                <a:gd name="T8" fmla="*/ 52 w 52"/>
                <a:gd name="T9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8">
                  <a:moveTo>
                    <a:pt x="52" y="328"/>
                  </a:moveTo>
                  <a:lnTo>
                    <a:pt x="48" y="328"/>
                  </a:lnTo>
                  <a:lnTo>
                    <a:pt x="0" y="0"/>
                  </a:lnTo>
                  <a:lnTo>
                    <a:pt x="5" y="0"/>
                  </a:lnTo>
                  <a:lnTo>
                    <a:pt x="52" y="32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25" name="Freeform 114">
              <a:extLst>
                <a:ext uri="{FF2B5EF4-FFF2-40B4-BE49-F238E27FC236}">
                  <a16:creationId xmlns:a16="http://schemas.microsoft.com/office/drawing/2014/main" id="{63CE80D4-2C71-CC4B-B045-F13848599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" y="1695"/>
              <a:ext cx="376" cy="219"/>
            </a:xfrm>
            <a:custGeom>
              <a:avLst/>
              <a:gdLst>
                <a:gd name="G0" fmla="*/ 1 0 0"/>
                <a:gd name="G1" fmla="*/ G0 183 1"/>
                <a:gd name="G2" fmla="*/ G1 1 183"/>
                <a:gd name="G3" fmla="*/ 107 107 1"/>
                <a:gd name="G4" fmla="*/ G3 1 107"/>
                <a:gd name="G5" fmla="*/ 1 0 0"/>
                <a:gd name="G6" fmla="*/ G5 183 1"/>
                <a:gd name="G7" fmla="*/ G6 1 183"/>
                <a:gd name="G8" fmla="*/ 105 107 1"/>
                <a:gd name="G9" fmla="*/ G8 1 107"/>
                <a:gd name="G10" fmla="*/ 181 183 1"/>
                <a:gd name="G11" fmla="*/ G10 1 183"/>
                <a:gd name="G12" fmla="*/ 1 0 0"/>
                <a:gd name="G13" fmla="*/ G12 107 1"/>
                <a:gd name="G14" fmla="*/ G13 1 107"/>
                <a:gd name="G15" fmla="*/ 183 183 1"/>
                <a:gd name="G16" fmla="*/ G15 1 183"/>
                <a:gd name="G17" fmla="*/ 3 107 1"/>
                <a:gd name="G18" fmla="*/ G17 1 107"/>
                <a:gd name="G19" fmla="*/ 1 0 0"/>
                <a:gd name="G20" fmla="*/ G19 183 1"/>
                <a:gd name="G21" fmla="*/ G20 1 183"/>
                <a:gd name="G22" fmla="*/ 107 107 1"/>
                <a:gd name="G23" fmla="*/ G22 1 107"/>
                <a:gd name="G24" fmla="+- 183 0 0"/>
                <a:gd name="G25" fmla="+- 107 0 0"/>
                <a:gd name="T0" fmla="*/ 0 w 183"/>
                <a:gd name="T1" fmla="*/ 107 h 107"/>
                <a:gd name="T2" fmla="*/ 0 w 183"/>
                <a:gd name="T3" fmla="*/ 105 h 107"/>
                <a:gd name="T4" fmla="*/ 181 w 183"/>
                <a:gd name="T5" fmla="*/ 0 h 107"/>
                <a:gd name="T6" fmla="*/ 183 w 183"/>
                <a:gd name="T7" fmla="*/ 3 h 107"/>
                <a:gd name="T8" fmla="*/ 0 w 183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07">
                  <a:moveTo>
                    <a:pt x="0" y="107"/>
                  </a:moveTo>
                  <a:lnTo>
                    <a:pt x="0" y="105"/>
                  </a:lnTo>
                  <a:lnTo>
                    <a:pt x="181" y="0"/>
                  </a:lnTo>
                  <a:lnTo>
                    <a:pt x="183" y="3"/>
                  </a:lnTo>
                  <a:lnTo>
                    <a:pt x="0" y="10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26" name="Freeform 115">
              <a:extLst>
                <a:ext uri="{FF2B5EF4-FFF2-40B4-BE49-F238E27FC236}">
                  <a16:creationId xmlns:a16="http://schemas.microsoft.com/office/drawing/2014/main" id="{EE28B594-813C-974E-BEB7-498DAECA9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7" y="1911"/>
              <a:ext cx="174" cy="644"/>
            </a:xfrm>
            <a:custGeom>
              <a:avLst/>
              <a:gdLst>
                <a:gd name="G0" fmla="*/ 85 85 1"/>
                <a:gd name="G1" fmla="*/ G0 1 85"/>
                <a:gd name="G2" fmla="*/ 311 313 1"/>
                <a:gd name="G3" fmla="*/ G2 1 313"/>
                <a:gd name="G4" fmla="*/ 81 85 1"/>
                <a:gd name="G5" fmla="*/ G4 1 85"/>
                <a:gd name="G6" fmla="*/ 313 313 1"/>
                <a:gd name="G7" fmla="*/ G6 1 313"/>
                <a:gd name="G8" fmla="*/ 1 0 0"/>
                <a:gd name="G9" fmla="*/ G8 85 1"/>
                <a:gd name="G10" fmla="*/ G9 1 85"/>
                <a:gd name="G11" fmla="*/ 1 0 0"/>
                <a:gd name="G12" fmla="*/ G11 313 1"/>
                <a:gd name="G13" fmla="*/ G12 1 313"/>
                <a:gd name="G14" fmla="*/ 2 85 1"/>
                <a:gd name="G15" fmla="*/ G14 1 85"/>
                <a:gd name="G16" fmla="*/ 1 0 0"/>
                <a:gd name="G17" fmla="*/ G16 313 1"/>
                <a:gd name="G18" fmla="*/ G17 1 313"/>
                <a:gd name="G19" fmla="*/ 85 85 1"/>
                <a:gd name="G20" fmla="*/ G19 1 85"/>
                <a:gd name="G21" fmla="*/ 311 313 1"/>
                <a:gd name="G22" fmla="*/ G21 1 313"/>
                <a:gd name="G23" fmla="+- 85 0 0"/>
                <a:gd name="G24" fmla="+- 313 0 0"/>
                <a:gd name="T0" fmla="*/ 85 w 85"/>
                <a:gd name="T1" fmla="*/ 311 h 313"/>
                <a:gd name="T2" fmla="*/ 81 w 85"/>
                <a:gd name="T3" fmla="*/ 313 h 313"/>
                <a:gd name="T4" fmla="*/ 0 w 85"/>
                <a:gd name="T5" fmla="*/ 0 h 313"/>
                <a:gd name="T6" fmla="*/ 2 w 85"/>
                <a:gd name="T7" fmla="*/ 0 h 313"/>
                <a:gd name="T8" fmla="*/ 85 w 85"/>
                <a:gd name="T9" fmla="*/ 311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313">
                  <a:moveTo>
                    <a:pt x="85" y="311"/>
                  </a:moveTo>
                  <a:lnTo>
                    <a:pt x="81" y="313"/>
                  </a:lnTo>
                  <a:lnTo>
                    <a:pt x="0" y="0"/>
                  </a:lnTo>
                  <a:lnTo>
                    <a:pt x="2" y="0"/>
                  </a:lnTo>
                  <a:lnTo>
                    <a:pt x="85" y="31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27" name="Freeform 116">
              <a:extLst>
                <a:ext uri="{FF2B5EF4-FFF2-40B4-BE49-F238E27FC236}">
                  <a16:creationId xmlns:a16="http://schemas.microsoft.com/office/drawing/2014/main" id="{C7EC53C1-C09F-3F45-80DA-0CA81C4DA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0" y="1862"/>
              <a:ext cx="341" cy="34"/>
            </a:xfrm>
            <a:custGeom>
              <a:avLst/>
              <a:gdLst>
                <a:gd name="G0" fmla="*/ 166 166 1"/>
                <a:gd name="G1" fmla="*/ G0 1 166"/>
                <a:gd name="G2" fmla="*/ 17 17 1"/>
                <a:gd name="G3" fmla="*/ G2 1 17"/>
                <a:gd name="G4" fmla="*/ 1 0 0"/>
                <a:gd name="G5" fmla="*/ G4 166 1"/>
                <a:gd name="G6" fmla="*/ G5 1 166"/>
                <a:gd name="G7" fmla="*/ 5 17 1"/>
                <a:gd name="G8" fmla="*/ G7 1 17"/>
                <a:gd name="G9" fmla="*/ 1 0 0"/>
                <a:gd name="G10" fmla="*/ G9 166 1"/>
                <a:gd name="G11" fmla="*/ G10 1 166"/>
                <a:gd name="G12" fmla="*/ 1 0 0"/>
                <a:gd name="G13" fmla="*/ G12 17 1"/>
                <a:gd name="G14" fmla="*/ G13 1 17"/>
                <a:gd name="G15" fmla="*/ 166 166 1"/>
                <a:gd name="G16" fmla="*/ G15 1 166"/>
                <a:gd name="G17" fmla="*/ 14 17 1"/>
                <a:gd name="G18" fmla="*/ G17 1 17"/>
                <a:gd name="G19" fmla="*/ 166 166 1"/>
                <a:gd name="G20" fmla="*/ G19 1 166"/>
                <a:gd name="G21" fmla="*/ 17 17 1"/>
                <a:gd name="G22" fmla="*/ G21 1 17"/>
                <a:gd name="G23" fmla="+- 166 0 0"/>
                <a:gd name="G24" fmla="+- 17 0 0"/>
                <a:gd name="T0" fmla="*/ 166 w 166"/>
                <a:gd name="T1" fmla="*/ 17 h 17"/>
                <a:gd name="T2" fmla="*/ 0 w 166"/>
                <a:gd name="T3" fmla="*/ 5 h 17"/>
                <a:gd name="T4" fmla="*/ 0 w 166"/>
                <a:gd name="T5" fmla="*/ 0 h 17"/>
                <a:gd name="T6" fmla="*/ 166 w 166"/>
                <a:gd name="T7" fmla="*/ 14 h 17"/>
                <a:gd name="T8" fmla="*/ 166 w 16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7">
                  <a:moveTo>
                    <a:pt x="166" y="17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66" y="14"/>
                  </a:lnTo>
                  <a:lnTo>
                    <a:pt x="166" y="17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28" name="Freeform 117">
              <a:extLst>
                <a:ext uri="{FF2B5EF4-FFF2-40B4-BE49-F238E27FC236}">
                  <a16:creationId xmlns:a16="http://schemas.microsoft.com/office/drawing/2014/main" id="{D5F48D8D-6B5D-BF4A-A7EB-4D3D7F57AC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1172"/>
              <a:ext cx="718" cy="52"/>
            </a:xfrm>
            <a:custGeom>
              <a:avLst/>
              <a:gdLst>
                <a:gd name="G0" fmla="*/ 349 349 1"/>
                <a:gd name="G1" fmla="*/ G0 1 349"/>
                <a:gd name="G2" fmla="*/ 3 26 1"/>
                <a:gd name="G3" fmla="*/ G2 1 26"/>
                <a:gd name="G4" fmla="*/ 1 0 0"/>
                <a:gd name="G5" fmla="*/ G4 349 1"/>
                <a:gd name="G6" fmla="*/ G5 1 349"/>
                <a:gd name="G7" fmla="*/ 26 26 1"/>
                <a:gd name="G8" fmla="*/ G7 1 26"/>
                <a:gd name="G9" fmla="*/ 1 0 0"/>
                <a:gd name="G10" fmla="*/ G9 349 1"/>
                <a:gd name="G11" fmla="*/ G10 1 349"/>
                <a:gd name="G12" fmla="*/ 24 26 1"/>
                <a:gd name="G13" fmla="*/ G12 1 26"/>
                <a:gd name="G14" fmla="*/ 349 349 1"/>
                <a:gd name="G15" fmla="*/ G14 1 349"/>
                <a:gd name="G16" fmla="*/ 1 0 0"/>
                <a:gd name="G17" fmla="*/ G16 26 1"/>
                <a:gd name="G18" fmla="*/ G17 1 26"/>
                <a:gd name="G19" fmla="*/ 349 349 1"/>
                <a:gd name="G20" fmla="*/ G19 1 349"/>
                <a:gd name="G21" fmla="*/ 3 26 1"/>
                <a:gd name="G22" fmla="*/ G21 1 26"/>
                <a:gd name="G23" fmla="+- 349 0 0"/>
                <a:gd name="G24" fmla="+- 26 0 0"/>
                <a:gd name="T0" fmla="*/ 349 w 349"/>
                <a:gd name="T1" fmla="*/ 3 h 26"/>
                <a:gd name="T2" fmla="*/ 0 w 349"/>
                <a:gd name="T3" fmla="*/ 26 h 26"/>
                <a:gd name="T4" fmla="*/ 0 w 349"/>
                <a:gd name="T5" fmla="*/ 24 h 26"/>
                <a:gd name="T6" fmla="*/ 349 w 349"/>
                <a:gd name="T7" fmla="*/ 0 h 26"/>
                <a:gd name="T8" fmla="*/ 349 w 349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26">
                  <a:moveTo>
                    <a:pt x="349" y="3"/>
                  </a:moveTo>
                  <a:lnTo>
                    <a:pt x="0" y="26"/>
                  </a:lnTo>
                  <a:lnTo>
                    <a:pt x="0" y="24"/>
                  </a:lnTo>
                  <a:lnTo>
                    <a:pt x="349" y="0"/>
                  </a:lnTo>
                  <a:lnTo>
                    <a:pt x="349" y="3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29" name="Freeform 118">
              <a:extLst>
                <a:ext uri="{FF2B5EF4-FFF2-40B4-BE49-F238E27FC236}">
                  <a16:creationId xmlns:a16="http://schemas.microsoft.com/office/drawing/2014/main" id="{C279629B-1915-5848-8DB6-DB45C1715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3" y="1172"/>
              <a:ext cx="277" cy="518"/>
            </a:xfrm>
            <a:custGeom>
              <a:avLst/>
              <a:gdLst>
                <a:gd name="G0" fmla="*/ 2 135 1"/>
                <a:gd name="G1" fmla="*/ G0 1 135"/>
                <a:gd name="G2" fmla="*/ 252 252 1"/>
                <a:gd name="G3" fmla="*/ G2 1 252"/>
                <a:gd name="G4" fmla="*/ 1 0 0"/>
                <a:gd name="G5" fmla="*/ G4 135 1"/>
                <a:gd name="G6" fmla="*/ G5 1 135"/>
                <a:gd name="G7" fmla="*/ 250 252 1"/>
                <a:gd name="G8" fmla="*/ G7 1 252"/>
                <a:gd name="G9" fmla="*/ 133 135 1"/>
                <a:gd name="G10" fmla="*/ G9 1 135"/>
                <a:gd name="G11" fmla="*/ 1 0 0"/>
                <a:gd name="G12" fmla="*/ G11 252 1"/>
                <a:gd name="G13" fmla="*/ G12 1 252"/>
                <a:gd name="G14" fmla="*/ 135 135 1"/>
                <a:gd name="G15" fmla="*/ G14 1 135"/>
                <a:gd name="G16" fmla="*/ 3 252 1"/>
                <a:gd name="G17" fmla="*/ G16 1 252"/>
                <a:gd name="G18" fmla="*/ 2 135 1"/>
                <a:gd name="G19" fmla="*/ G18 1 135"/>
                <a:gd name="G20" fmla="*/ 252 252 1"/>
                <a:gd name="G21" fmla="*/ G20 1 252"/>
                <a:gd name="G22" fmla="+- 135 0 0"/>
                <a:gd name="G23" fmla="+- 252 0 0"/>
                <a:gd name="T0" fmla="*/ 2 w 135"/>
                <a:gd name="T1" fmla="*/ 252 h 252"/>
                <a:gd name="T2" fmla="*/ 0 w 135"/>
                <a:gd name="T3" fmla="*/ 250 h 252"/>
                <a:gd name="T4" fmla="*/ 133 w 135"/>
                <a:gd name="T5" fmla="*/ 0 h 252"/>
                <a:gd name="T6" fmla="*/ 135 w 135"/>
                <a:gd name="T7" fmla="*/ 3 h 252"/>
                <a:gd name="T8" fmla="*/ 2 w 135"/>
                <a:gd name="T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52">
                  <a:moveTo>
                    <a:pt x="2" y="252"/>
                  </a:moveTo>
                  <a:lnTo>
                    <a:pt x="0" y="250"/>
                  </a:lnTo>
                  <a:lnTo>
                    <a:pt x="133" y="0"/>
                  </a:lnTo>
                  <a:lnTo>
                    <a:pt x="135" y="3"/>
                  </a:lnTo>
                  <a:lnTo>
                    <a:pt x="2" y="25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30" name="Freeform 119">
              <a:extLst>
                <a:ext uri="{FF2B5EF4-FFF2-40B4-BE49-F238E27FC236}">
                  <a16:creationId xmlns:a16="http://schemas.microsoft.com/office/drawing/2014/main" id="{26310BB9-65F9-9F42-9F20-3B5830BB0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6" y="1172"/>
              <a:ext cx="646" cy="679"/>
            </a:xfrm>
            <a:custGeom>
              <a:avLst/>
              <a:gdLst>
                <a:gd name="G0" fmla="*/ 312 314 1"/>
                <a:gd name="G1" fmla="*/ G0 1 314"/>
                <a:gd name="G2" fmla="*/ 330 330 1"/>
                <a:gd name="G3" fmla="*/ G2 1 330"/>
                <a:gd name="G4" fmla="*/ 1 0 0"/>
                <a:gd name="G5" fmla="*/ G4 314 1"/>
                <a:gd name="G6" fmla="*/ G5 1 314"/>
                <a:gd name="G7" fmla="*/ 3 330 1"/>
                <a:gd name="G8" fmla="*/ G7 1 330"/>
                <a:gd name="G9" fmla="*/ 1 0 0"/>
                <a:gd name="G10" fmla="*/ G9 314 1"/>
                <a:gd name="G11" fmla="*/ G10 1 314"/>
                <a:gd name="G12" fmla="*/ 1 0 0"/>
                <a:gd name="G13" fmla="*/ G12 330 1"/>
                <a:gd name="G14" fmla="*/ G13 1 330"/>
                <a:gd name="G15" fmla="*/ 314 314 1"/>
                <a:gd name="G16" fmla="*/ G15 1 314"/>
                <a:gd name="G17" fmla="*/ 328 330 1"/>
                <a:gd name="G18" fmla="*/ G17 1 330"/>
                <a:gd name="G19" fmla="*/ 312 314 1"/>
                <a:gd name="G20" fmla="*/ G19 1 314"/>
                <a:gd name="G21" fmla="*/ 330 330 1"/>
                <a:gd name="G22" fmla="*/ G21 1 330"/>
                <a:gd name="G23" fmla="+- 314 0 0"/>
                <a:gd name="G24" fmla="+- 330 0 0"/>
                <a:gd name="T0" fmla="*/ 312 w 314"/>
                <a:gd name="T1" fmla="*/ 330 h 330"/>
                <a:gd name="T2" fmla="*/ 0 w 314"/>
                <a:gd name="T3" fmla="*/ 3 h 330"/>
                <a:gd name="T4" fmla="*/ 0 w 314"/>
                <a:gd name="T5" fmla="*/ 0 h 330"/>
                <a:gd name="T6" fmla="*/ 314 w 314"/>
                <a:gd name="T7" fmla="*/ 328 h 330"/>
                <a:gd name="T8" fmla="*/ 312 w 314"/>
                <a:gd name="T9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330">
                  <a:moveTo>
                    <a:pt x="312" y="33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14" y="328"/>
                  </a:lnTo>
                  <a:lnTo>
                    <a:pt x="312" y="33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31" name="Freeform 120">
              <a:extLst>
                <a:ext uri="{FF2B5EF4-FFF2-40B4-BE49-F238E27FC236}">
                  <a16:creationId xmlns:a16="http://schemas.microsoft.com/office/drawing/2014/main" id="{302E2013-1489-044F-B210-D4971A719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2" y="1178"/>
              <a:ext cx="209" cy="893"/>
            </a:xfrm>
            <a:custGeom>
              <a:avLst/>
              <a:gdLst>
                <a:gd name="G0" fmla="*/ 102 102 1"/>
                <a:gd name="G1" fmla="*/ G0 1 102"/>
                <a:gd name="G2" fmla="*/ 434 434 1"/>
                <a:gd name="G3" fmla="*/ G2 1 434"/>
                <a:gd name="G4" fmla="*/ 97 102 1"/>
                <a:gd name="G5" fmla="*/ G4 1 102"/>
                <a:gd name="G6" fmla="*/ 434 434 1"/>
                <a:gd name="G7" fmla="*/ G6 1 434"/>
                <a:gd name="G8" fmla="*/ 1 0 0"/>
                <a:gd name="G9" fmla="*/ G8 102 1"/>
                <a:gd name="G10" fmla="*/ G9 1 102"/>
                <a:gd name="G11" fmla="*/ 1 0 0"/>
                <a:gd name="G12" fmla="*/ G11 434 1"/>
                <a:gd name="G13" fmla="*/ G12 1 434"/>
                <a:gd name="G14" fmla="*/ 5 102 1"/>
                <a:gd name="G15" fmla="*/ G14 1 102"/>
                <a:gd name="G16" fmla="*/ 1 0 0"/>
                <a:gd name="G17" fmla="*/ G16 434 1"/>
                <a:gd name="G18" fmla="*/ G17 1 434"/>
                <a:gd name="G19" fmla="*/ 102 102 1"/>
                <a:gd name="G20" fmla="*/ G19 1 102"/>
                <a:gd name="G21" fmla="*/ 434 434 1"/>
                <a:gd name="G22" fmla="*/ G21 1 434"/>
                <a:gd name="G23" fmla="+- 102 0 0"/>
                <a:gd name="G24" fmla="+- 434 0 0"/>
                <a:gd name="T0" fmla="*/ 102 w 102"/>
                <a:gd name="T1" fmla="*/ 434 h 434"/>
                <a:gd name="T2" fmla="*/ 97 w 102"/>
                <a:gd name="T3" fmla="*/ 434 h 434"/>
                <a:gd name="T4" fmla="*/ 0 w 102"/>
                <a:gd name="T5" fmla="*/ 0 h 434"/>
                <a:gd name="T6" fmla="*/ 5 w 102"/>
                <a:gd name="T7" fmla="*/ 0 h 434"/>
                <a:gd name="T8" fmla="*/ 102 w 102"/>
                <a:gd name="T9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434">
                  <a:moveTo>
                    <a:pt x="102" y="434"/>
                  </a:moveTo>
                  <a:lnTo>
                    <a:pt x="97" y="434"/>
                  </a:lnTo>
                  <a:lnTo>
                    <a:pt x="0" y="0"/>
                  </a:lnTo>
                  <a:lnTo>
                    <a:pt x="5" y="0"/>
                  </a:lnTo>
                  <a:lnTo>
                    <a:pt x="102" y="43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  <p:sp>
          <p:nvSpPr>
            <p:cNvPr id="132" name="Freeform 121">
              <a:extLst>
                <a:ext uri="{FF2B5EF4-FFF2-40B4-BE49-F238E27FC236}">
                  <a16:creationId xmlns:a16="http://schemas.microsoft.com/office/drawing/2014/main" id="{E4B25F88-A35C-9C48-8EE7-59A118084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2" y="1891"/>
              <a:ext cx="565" cy="380"/>
            </a:xfrm>
            <a:custGeom>
              <a:avLst/>
              <a:gdLst>
                <a:gd name="G0" fmla="*/ 273 275 1"/>
                <a:gd name="G1" fmla="*/ G0 1 275"/>
                <a:gd name="G2" fmla="*/ 185 185 1"/>
                <a:gd name="G3" fmla="*/ G2 1 185"/>
                <a:gd name="G4" fmla="*/ 1 0 0"/>
                <a:gd name="G5" fmla="*/ G4 275 1"/>
                <a:gd name="G6" fmla="*/ G5 1 275"/>
                <a:gd name="G7" fmla="*/ 3 185 1"/>
                <a:gd name="G8" fmla="*/ G7 1 185"/>
                <a:gd name="G9" fmla="*/ 1 0 0"/>
                <a:gd name="G10" fmla="*/ G9 275 1"/>
                <a:gd name="G11" fmla="*/ G10 1 275"/>
                <a:gd name="G12" fmla="*/ 1 0 0"/>
                <a:gd name="G13" fmla="*/ G12 185 1"/>
                <a:gd name="G14" fmla="*/ G13 1 185"/>
                <a:gd name="G15" fmla="*/ 275 275 1"/>
                <a:gd name="G16" fmla="*/ G15 1 275"/>
                <a:gd name="G17" fmla="*/ 183 185 1"/>
                <a:gd name="G18" fmla="*/ G17 1 185"/>
                <a:gd name="G19" fmla="*/ 273 275 1"/>
                <a:gd name="G20" fmla="*/ G19 1 275"/>
                <a:gd name="G21" fmla="*/ 185 185 1"/>
                <a:gd name="G22" fmla="*/ G21 1 185"/>
                <a:gd name="G23" fmla="+- 275 0 0"/>
                <a:gd name="G24" fmla="+- 185 0 0"/>
                <a:gd name="T0" fmla="*/ 273 w 275"/>
                <a:gd name="T1" fmla="*/ 185 h 185"/>
                <a:gd name="T2" fmla="*/ 0 w 275"/>
                <a:gd name="T3" fmla="*/ 3 h 185"/>
                <a:gd name="T4" fmla="*/ 0 w 275"/>
                <a:gd name="T5" fmla="*/ 0 h 185"/>
                <a:gd name="T6" fmla="*/ 275 w 275"/>
                <a:gd name="T7" fmla="*/ 183 h 185"/>
                <a:gd name="T8" fmla="*/ 273 w 275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85">
                  <a:moveTo>
                    <a:pt x="273" y="18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75" y="183"/>
                  </a:lnTo>
                  <a:lnTo>
                    <a:pt x="273" y="18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ea typeface="+mn-ea"/>
                <a:cs typeface="+mn-cs"/>
              </a:endParaRPr>
            </a:p>
          </p:txBody>
        </p:sp>
      </p:grpSp>
      <p:pic>
        <p:nvPicPr>
          <p:cNvPr id="133" name="Picture 2">
            <a:extLst>
              <a:ext uri="{FF2B5EF4-FFF2-40B4-BE49-F238E27FC236}">
                <a16:creationId xmlns:a16="http://schemas.microsoft.com/office/drawing/2014/main" id="{45EF755A-BBAD-0748-9A24-1D8CE5A3F1A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499" flipH="1">
            <a:off x="4223920" y="640921"/>
            <a:ext cx="5851833" cy="643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4" name="Rectangle 4">
            <a:extLst>
              <a:ext uri="{FF2B5EF4-FFF2-40B4-BE49-F238E27FC236}">
                <a16:creationId xmlns:a16="http://schemas.microsoft.com/office/drawing/2014/main" id="{58F94648-052C-534F-9225-BEE06657E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603" y="3811605"/>
            <a:ext cx="3280548" cy="244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4600" b="1" spc="300" dirty="0">
                <a:latin typeface="Goethe FF Clan" panose="020B0506030101020104" pitchFamily="34" charset="0"/>
              </a:rPr>
              <a:t>L'ABIBAC, </a:t>
            </a:r>
          </a:p>
          <a:p>
            <a:pPr>
              <a:lnSpc>
                <a:spcPts val="3720"/>
              </a:lnSpc>
            </a:pPr>
            <a:r>
              <a:rPr lang="de-DE" sz="3400" b="1" spc="300" dirty="0">
                <a:latin typeface="Goethe FF Clan" panose="020B0506030101020104" pitchFamily="34" charset="0"/>
              </a:rPr>
              <a:t>TOUT</a:t>
            </a:r>
            <a:r>
              <a:rPr lang="de-DE" sz="3400" b="1" dirty="0">
                <a:latin typeface="Goethe FF Clan" panose="020B0506030101020104" pitchFamily="34" charset="0"/>
              </a:rPr>
              <a:t> SIMPLEMENT </a:t>
            </a:r>
          </a:p>
          <a:p>
            <a:pPr>
              <a:lnSpc>
                <a:spcPts val="3720"/>
              </a:lnSpc>
            </a:pPr>
            <a:r>
              <a:rPr lang="de-DE" sz="3400" b="1" dirty="0">
                <a:latin typeface="Goethe FF Clan" panose="020B0506030101020104" pitchFamily="34" charset="0"/>
              </a:rPr>
              <a:t>UN PLUS.</a:t>
            </a:r>
          </a:p>
        </p:txBody>
      </p:sp>
      <p:sp>
        <p:nvSpPr>
          <p:cNvPr id="135" name="Rectangle 5">
            <a:extLst>
              <a:ext uri="{FF2B5EF4-FFF2-40B4-BE49-F238E27FC236}">
                <a16:creationId xmlns:a16="http://schemas.microsoft.com/office/drawing/2014/main" id="{F86472BA-E1A1-FC42-9375-F8DC0FB57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603" y="5934929"/>
            <a:ext cx="3528129" cy="36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b="1" dirty="0">
                <a:latin typeface="Goethe FF Clan" panose="020B0506030101020104" pitchFamily="34" charset="0"/>
              </a:rPr>
              <a:t>LE DOUBLE DIPLÔME</a:t>
            </a:r>
          </a:p>
        </p:txBody>
      </p:sp>
      <p:pic>
        <p:nvPicPr>
          <p:cNvPr id="137" name="Bild 5">
            <a:extLst>
              <a:ext uri="{FF2B5EF4-FFF2-40B4-BE49-F238E27FC236}">
                <a16:creationId xmlns:a16="http://schemas.microsoft.com/office/drawing/2014/main" id="{DC4CC267-73C7-3449-BC2F-4A74241BF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31" y="4295668"/>
            <a:ext cx="389861" cy="308335"/>
          </a:xfrm>
          <a:prstGeom prst="rect">
            <a:avLst/>
          </a:prstGeom>
        </p:spPr>
      </p:pic>
      <p:sp>
        <p:nvSpPr>
          <p:cNvPr id="138" name="Rectangle 5">
            <a:extLst>
              <a:ext uri="{FF2B5EF4-FFF2-40B4-BE49-F238E27FC236}">
                <a16:creationId xmlns:a16="http://schemas.microsoft.com/office/drawing/2014/main" id="{9E2942DD-DCF7-9846-B1D1-A486040C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7032" y="4279142"/>
            <a:ext cx="3528129" cy="42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1100" dirty="0">
                <a:latin typeface="Goethe FF Clan" panose="020B0506030101020104" pitchFamily="34" charset="0"/>
              </a:rPr>
              <a:t>Donne </a:t>
            </a:r>
            <a:r>
              <a:rPr lang="de-DE" sz="1100" dirty="0" err="1">
                <a:latin typeface="Goethe FF Clan" panose="020B0506030101020104" pitchFamily="34" charset="0"/>
              </a:rPr>
              <a:t>un</a:t>
            </a:r>
            <a:r>
              <a:rPr lang="de-DE" sz="1100" dirty="0">
                <a:latin typeface="Goethe FF Clan" panose="020B0506030101020104" pitchFamily="34" charset="0"/>
              </a:rPr>
              <a:t> </a:t>
            </a:r>
            <a:r>
              <a:rPr lang="de-DE" sz="1100" dirty="0" err="1">
                <a:latin typeface="Goethe FF Clan" panose="020B0506030101020104" pitchFamily="34" charset="0"/>
              </a:rPr>
              <a:t>accès</a:t>
            </a:r>
            <a:r>
              <a:rPr lang="de-DE" sz="1100" dirty="0">
                <a:latin typeface="Goethe FF Clan" panose="020B0506030101020104" pitchFamily="34" charset="0"/>
              </a:rPr>
              <a:t> </a:t>
            </a:r>
            <a:r>
              <a:rPr lang="de-DE" sz="1100" dirty="0" err="1">
                <a:latin typeface="Goethe FF Clan" panose="020B0506030101020104" pitchFamily="34" charset="0"/>
              </a:rPr>
              <a:t>privilégié</a:t>
            </a:r>
            <a:r>
              <a:rPr lang="de-DE" sz="1100" dirty="0">
                <a:latin typeface="Goethe FF Clan" panose="020B0506030101020104" pitchFamily="34" charset="0"/>
              </a:rPr>
              <a:t> </a:t>
            </a:r>
            <a:r>
              <a:rPr lang="de-DE" sz="1100" dirty="0" err="1">
                <a:latin typeface="Goethe FF Clan" panose="020B0506030101020104" pitchFamily="34" charset="0"/>
              </a:rPr>
              <a:t>aux</a:t>
            </a:r>
            <a:r>
              <a:rPr lang="de-DE" sz="1100" dirty="0">
                <a:latin typeface="Goethe FF Clan" panose="020B0506030101020104" pitchFamily="34" charset="0"/>
              </a:rPr>
              <a:t> </a:t>
            </a:r>
            <a:r>
              <a:rPr lang="de-DE" sz="1100" dirty="0" err="1">
                <a:latin typeface="Goethe FF Clan" panose="020B0506030101020104" pitchFamily="34" charset="0"/>
              </a:rPr>
              <a:t>études</a:t>
            </a:r>
            <a:r>
              <a:rPr lang="de-DE" sz="1100" dirty="0">
                <a:latin typeface="Goethe FF Clan" panose="020B0506030101020104" pitchFamily="34" charset="0"/>
              </a:rPr>
              <a:t> en </a:t>
            </a:r>
          </a:p>
          <a:p>
            <a:r>
              <a:rPr lang="de-DE" sz="1100" dirty="0" err="1">
                <a:latin typeface="Goethe FF Clan" panose="020B0506030101020104" pitchFamily="34" charset="0"/>
              </a:rPr>
              <a:t>Allemagne</a:t>
            </a:r>
            <a:r>
              <a:rPr lang="de-DE" sz="1100" dirty="0">
                <a:latin typeface="Goethe FF Clan" panose="020B0506030101020104" pitchFamily="34" charset="0"/>
              </a:rPr>
              <a:t> et </a:t>
            </a:r>
            <a:r>
              <a:rPr lang="de-DE" sz="1100" dirty="0" err="1">
                <a:latin typeface="Goethe FF Clan" panose="020B0506030101020104" pitchFamily="34" charset="0"/>
              </a:rPr>
              <a:t>aux</a:t>
            </a:r>
            <a:r>
              <a:rPr lang="de-DE" sz="1100" dirty="0">
                <a:latin typeface="Goethe FF Clan" panose="020B0506030101020104" pitchFamily="34" charset="0"/>
              </a:rPr>
              <a:t> </a:t>
            </a:r>
            <a:r>
              <a:rPr lang="de-DE" sz="1100" dirty="0" err="1">
                <a:latin typeface="Goethe FF Clan" panose="020B0506030101020104" pitchFamily="34" charset="0"/>
              </a:rPr>
              <a:t>filières</a:t>
            </a:r>
            <a:r>
              <a:rPr lang="de-DE" sz="1100" dirty="0">
                <a:latin typeface="Goethe FF Clan" panose="020B0506030101020104" pitchFamily="34" charset="0"/>
              </a:rPr>
              <a:t> franco-</a:t>
            </a:r>
            <a:r>
              <a:rPr lang="de-DE" sz="1100" dirty="0" err="1">
                <a:latin typeface="Goethe FF Clan" panose="020B0506030101020104" pitchFamily="34" charset="0"/>
              </a:rPr>
              <a:t>allemandes</a:t>
            </a:r>
            <a:endParaRPr lang="de-DE" sz="1100" dirty="0">
              <a:latin typeface="Goethe FF Clan" panose="020B0506030101020104" pitchFamily="34" charset="0"/>
            </a:endParaRPr>
          </a:p>
        </p:txBody>
      </p:sp>
      <p:pic>
        <p:nvPicPr>
          <p:cNvPr id="139" name="Bild 131">
            <a:extLst>
              <a:ext uri="{FF2B5EF4-FFF2-40B4-BE49-F238E27FC236}">
                <a16:creationId xmlns:a16="http://schemas.microsoft.com/office/drawing/2014/main" id="{63167340-D8F3-AD49-BED8-C4CF1F1E1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31" y="4736553"/>
            <a:ext cx="389861" cy="308335"/>
          </a:xfrm>
          <a:prstGeom prst="rect">
            <a:avLst/>
          </a:prstGeom>
        </p:spPr>
      </p:pic>
      <p:sp>
        <p:nvSpPr>
          <p:cNvPr id="140" name="Rectangle 5">
            <a:extLst>
              <a:ext uri="{FF2B5EF4-FFF2-40B4-BE49-F238E27FC236}">
                <a16:creationId xmlns:a16="http://schemas.microsoft.com/office/drawing/2014/main" id="{15FB0D3A-005F-2647-B719-8BEAAC053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7032" y="4720028"/>
            <a:ext cx="3823360" cy="42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1100" dirty="0">
                <a:latin typeface="Goethe FF Clan" panose="020B0506030101020104" pitchFamily="34" charset="0"/>
              </a:rPr>
              <a:t>Aide à </a:t>
            </a:r>
            <a:r>
              <a:rPr lang="de-DE" sz="1100" dirty="0" err="1">
                <a:latin typeface="Goethe FF Clan" panose="020B0506030101020104" pitchFamily="34" charset="0"/>
              </a:rPr>
              <a:t>développer</a:t>
            </a:r>
            <a:r>
              <a:rPr lang="de-DE" sz="1100" dirty="0">
                <a:latin typeface="Goethe FF Clan" panose="020B0506030101020104" pitchFamily="34" charset="0"/>
              </a:rPr>
              <a:t> et à </a:t>
            </a:r>
            <a:r>
              <a:rPr lang="de-DE" sz="1100" dirty="0" err="1">
                <a:latin typeface="Goethe FF Clan" panose="020B0506030101020104" pitchFamily="34" charset="0"/>
              </a:rPr>
              <a:t>renforcer</a:t>
            </a:r>
            <a:r>
              <a:rPr lang="de-DE" sz="1100" dirty="0">
                <a:latin typeface="Goethe FF Clan" panose="020B0506030101020104" pitchFamily="34" charset="0"/>
              </a:rPr>
              <a:t> les </a:t>
            </a:r>
            <a:r>
              <a:rPr lang="de-DE" sz="1100" dirty="0" err="1">
                <a:latin typeface="Goethe FF Clan" panose="020B0506030101020104" pitchFamily="34" charset="0"/>
              </a:rPr>
              <a:t>connaissances</a:t>
            </a:r>
            <a:r>
              <a:rPr lang="de-DE" sz="1100" dirty="0">
                <a:latin typeface="Goethe FF Clan" panose="020B0506030101020104" pitchFamily="34" charset="0"/>
              </a:rPr>
              <a:t> </a:t>
            </a:r>
            <a:r>
              <a:rPr lang="de-DE" sz="1100" dirty="0" err="1">
                <a:latin typeface="Goethe FF Clan" panose="020B0506030101020104" pitchFamily="34" charset="0"/>
              </a:rPr>
              <a:t>interculturelles</a:t>
            </a:r>
            <a:r>
              <a:rPr lang="de-DE" sz="1100" dirty="0">
                <a:latin typeface="Goethe FF Clan" panose="020B0506030101020104" pitchFamily="34" charset="0"/>
              </a:rPr>
              <a:t> et la </a:t>
            </a:r>
            <a:r>
              <a:rPr lang="de-DE" sz="1100" dirty="0" err="1">
                <a:latin typeface="Goethe FF Clan" panose="020B0506030101020104" pitchFamily="34" charset="0"/>
              </a:rPr>
              <a:t>compréhension</a:t>
            </a:r>
            <a:r>
              <a:rPr lang="de-DE" sz="1100" dirty="0">
                <a:latin typeface="Goethe FF Clan" panose="020B0506030101020104" pitchFamily="34" charset="0"/>
              </a:rPr>
              <a:t> de </a:t>
            </a:r>
            <a:r>
              <a:rPr lang="de-DE" sz="1100" dirty="0" err="1">
                <a:latin typeface="Goethe FF Clan" panose="020B0506030101020104" pitchFamily="34" charset="0"/>
              </a:rPr>
              <a:t>l'autre</a:t>
            </a:r>
            <a:endParaRPr lang="de-DE" sz="1100" dirty="0">
              <a:latin typeface="Goethe FF Clan" panose="020B0506030101020104" pitchFamily="34" charset="0"/>
            </a:endParaRPr>
          </a:p>
        </p:txBody>
      </p:sp>
      <p:pic>
        <p:nvPicPr>
          <p:cNvPr id="141" name="Bild 133">
            <a:extLst>
              <a:ext uri="{FF2B5EF4-FFF2-40B4-BE49-F238E27FC236}">
                <a16:creationId xmlns:a16="http://schemas.microsoft.com/office/drawing/2014/main" id="{180E8C8A-CD29-0548-9396-3A176427F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31" y="5211793"/>
            <a:ext cx="389861" cy="308335"/>
          </a:xfrm>
          <a:prstGeom prst="rect">
            <a:avLst/>
          </a:prstGeom>
        </p:spPr>
      </p:pic>
      <p:sp>
        <p:nvSpPr>
          <p:cNvPr id="142" name="Rectangle 5">
            <a:extLst>
              <a:ext uri="{FF2B5EF4-FFF2-40B4-BE49-F238E27FC236}">
                <a16:creationId xmlns:a16="http://schemas.microsoft.com/office/drawing/2014/main" id="{6C99417D-F6DA-854F-A996-D6B2BD651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7032" y="5195267"/>
            <a:ext cx="3795758" cy="42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1100" dirty="0" err="1">
                <a:latin typeface="Goethe FF Clan" panose="020B0506030101020104" pitchFamily="34" charset="0"/>
              </a:rPr>
              <a:t>Simplifie</a:t>
            </a:r>
            <a:r>
              <a:rPr lang="de-DE" sz="1100" dirty="0">
                <a:latin typeface="Goethe FF Clan" panose="020B0506030101020104" pitchFamily="34" charset="0"/>
              </a:rPr>
              <a:t> par </a:t>
            </a:r>
            <a:r>
              <a:rPr lang="de-DE" sz="1100" dirty="0" err="1">
                <a:latin typeface="Goethe FF Clan" panose="020B0506030101020104" pitchFamily="34" charset="0"/>
              </a:rPr>
              <a:t>l'apprentissage</a:t>
            </a:r>
            <a:r>
              <a:rPr lang="de-DE" sz="1100" dirty="0">
                <a:latin typeface="Goethe FF Clan" panose="020B0506030101020104" pitchFamily="34" charset="0"/>
              </a:rPr>
              <a:t> </a:t>
            </a:r>
            <a:r>
              <a:rPr lang="de-DE" sz="1100" dirty="0" err="1">
                <a:latin typeface="Goethe FF Clan" panose="020B0506030101020104" pitchFamily="34" charset="0"/>
              </a:rPr>
              <a:t>intensif</a:t>
            </a:r>
            <a:r>
              <a:rPr lang="de-DE" sz="1100" dirty="0">
                <a:latin typeface="Goethe FF Clan" panose="020B0506030101020104" pitchFamily="34" charset="0"/>
              </a:rPr>
              <a:t> de la </a:t>
            </a:r>
            <a:r>
              <a:rPr lang="de-DE" sz="1100" dirty="0" err="1">
                <a:latin typeface="Goethe FF Clan" panose="020B0506030101020104" pitchFamily="34" charset="0"/>
              </a:rPr>
              <a:t>langue</a:t>
            </a:r>
            <a:r>
              <a:rPr lang="de-DE" sz="1100" dirty="0">
                <a:latin typeface="Goethe FF Clan" panose="020B0506030101020104" pitchFamily="34" charset="0"/>
              </a:rPr>
              <a:t> </a:t>
            </a:r>
            <a:r>
              <a:rPr lang="de-DE" sz="1100" dirty="0" err="1">
                <a:latin typeface="Goethe FF Clan" panose="020B0506030101020104" pitchFamily="34" charset="0"/>
              </a:rPr>
              <a:t>allemande</a:t>
            </a:r>
            <a:r>
              <a:rPr lang="de-DE" sz="1100" dirty="0">
                <a:latin typeface="Goethe FF Clan" panose="020B0506030101020104" pitchFamily="34" charset="0"/>
              </a:rPr>
              <a:t> </a:t>
            </a:r>
            <a:r>
              <a:rPr lang="de-DE" sz="1100" dirty="0" err="1">
                <a:latin typeface="Goethe FF Clan" panose="020B0506030101020104" pitchFamily="34" charset="0"/>
              </a:rPr>
              <a:t>l'accès</a:t>
            </a:r>
            <a:r>
              <a:rPr lang="de-DE" sz="1100" dirty="0">
                <a:latin typeface="Goethe FF Clan" panose="020B0506030101020104" pitchFamily="34" charset="0"/>
              </a:rPr>
              <a:t> à </a:t>
            </a:r>
            <a:r>
              <a:rPr lang="de-DE" sz="1100" dirty="0" err="1">
                <a:latin typeface="Goethe FF Clan" panose="020B0506030101020104" pitchFamily="34" charset="0"/>
              </a:rPr>
              <a:t>d'autres</a:t>
            </a:r>
            <a:r>
              <a:rPr lang="de-DE" sz="1100" dirty="0">
                <a:latin typeface="Goethe FF Clan" panose="020B0506030101020104" pitchFamily="34" charset="0"/>
              </a:rPr>
              <a:t> </a:t>
            </a:r>
            <a:r>
              <a:rPr lang="de-DE" sz="1100" dirty="0" err="1">
                <a:latin typeface="Goethe FF Clan" panose="020B0506030101020104" pitchFamily="34" charset="0"/>
              </a:rPr>
              <a:t>langues</a:t>
            </a:r>
            <a:r>
              <a:rPr lang="de-DE" sz="1100" dirty="0">
                <a:latin typeface="Goethe FF Clan" panose="020B0506030101020104" pitchFamily="34" charset="0"/>
              </a:rPr>
              <a:t> </a:t>
            </a:r>
            <a:r>
              <a:rPr lang="de-DE" sz="1100" dirty="0" err="1">
                <a:latin typeface="Goethe FF Clan" panose="020B0506030101020104" pitchFamily="34" charset="0"/>
              </a:rPr>
              <a:t>comme</a:t>
            </a:r>
            <a:r>
              <a:rPr lang="de-DE" sz="1100" dirty="0">
                <a:latin typeface="Goethe FF Clan" panose="020B0506030101020104" pitchFamily="34" charset="0"/>
              </a:rPr>
              <a:t> </a:t>
            </a:r>
            <a:r>
              <a:rPr lang="de-DE" sz="1100" dirty="0" err="1">
                <a:latin typeface="Goethe FF Clan" panose="020B0506030101020104" pitchFamily="34" charset="0"/>
              </a:rPr>
              <a:t>l'anglais</a:t>
            </a:r>
            <a:endParaRPr lang="de-DE" sz="1100" dirty="0">
              <a:latin typeface="Goethe FF Clan" panose="020B0506030101020104" pitchFamily="34" charset="0"/>
            </a:endParaRPr>
          </a:p>
        </p:txBody>
      </p:sp>
      <p:pic>
        <p:nvPicPr>
          <p:cNvPr id="143" name="Bild 135">
            <a:extLst>
              <a:ext uri="{FF2B5EF4-FFF2-40B4-BE49-F238E27FC236}">
                <a16:creationId xmlns:a16="http://schemas.microsoft.com/office/drawing/2014/main" id="{8A3D5620-B99A-5A45-B1A5-A28FAE5B63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6" y="5718864"/>
            <a:ext cx="389861" cy="308335"/>
          </a:xfrm>
          <a:prstGeom prst="rect">
            <a:avLst/>
          </a:prstGeom>
        </p:spPr>
      </p:pic>
      <p:sp>
        <p:nvSpPr>
          <p:cNvPr id="144" name="Rectangle 5">
            <a:extLst>
              <a:ext uri="{FF2B5EF4-FFF2-40B4-BE49-F238E27FC236}">
                <a16:creationId xmlns:a16="http://schemas.microsoft.com/office/drawing/2014/main" id="{013AB77C-36BB-3C45-BDDE-23FC34D1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417" y="5702338"/>
            <a:ext cx="3384443" cy="76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de-DE" sz="1100" dirty="0" err="1">
                <a:latin typeface="Goethe FF Clan" panose="020B0506030101020104" pitchFamily="34" charset="0"/>
              </a:rPr>
              <a:t>Rend</a:t>
            </a:r>
            <a:r>
              <a:rPr lang="de-DE" sz="1100" dirty="0">
                <a:latin typeface="Goethe FF Clan" panose="020B0506030101020104" pitchFamily="34" charset="0"/>
              </a:rPr>
              <a:t> plus </a:t>
            </a:r>
            <a:r>
              <a:rPr lang="de-DE" sz="1100" dirty="0" err="1">
                <a:latin typeface="Goethe FF Clan" panose="020B0506030101020104" pitchFamily="34" charset="0"/>
              </a:rPr>
              <a:t>apte</a:t>
            </a:r>
            <a:r>
              <a:rPr lang="de-DE" sz="1100" dirty="0">
                <a:latin typeface="Goethe FF Clan" panose="020B0506030101020104" pitchFamily="34" charset="0"/>
              </a:rPr>
              <a:t> à </a:t>
            </a:r>
            <a:r>
              <a:rPr lang="de-DE" sz="1100" dirty="0" err="1">
                <a:latin typeface="Goethe FF Clan" panose="020B0506030101020104" pitchFamily="34" charset="0"/>
              </a:rPr>
              <a:t>étudier</a:t>
            </a:r>
            <a:r>
              <a:rPr lang="de-DE" sz="1100" dirty="0">
                <a:latin typeface="Goethe FF Clan" panose="020B0506030101020104" pitchFamily="34" charset="0"/>
              </a:rPr>
              <a:t> </a:t>
            </a:r>
            <a:r>
              <a:rPr lang="de-DE" sz="1100" dirty="0" err="1">
                <a:latin typeface="Goethe FF Clan" panose="020B0506030101020104" pitchFamily="34" charset="0"/>
              </a:rPr>
              <a:t>ou</a:t>
            </a:r>
            <a:r>
              <a:rPr lang="de-DE" sz="1100" dirty="0">
                <a:latin typeface="Goethe FF Clan" panose="020B0506030101020104" pitchFamily="34" charset="0"/>
              </a:rPr>
              <a:t> </a:t>
            </a:r>
            <a:r>
              <a:rPr lang="de-DE" sz="1100" dirty="0" err="1">
                <a:latin typeface="Goethe FF Clan" panose="020B0506030101020104" pitchFamily="34" charset="0"/>
              </a:rPr>
              <a:t>travailler</a:t>
            </a:r>
            <a:r>
              <a:rPr lang="de-DE" sz="1100" dirty="0">
                <a:latin typeface="Goethe FF Clan" panose="020B0506030101020104" pitchFamily="34" charset="0"/>
              </a:rPr>
              <a:t> </a:t>
            </a:r>
            <a:r>
              <a:rPr lang="de-DE" sz="1100" dirty="0" err="1">
                <a:latin typeface="Goethe FF Clan" panose="020B0506030101020104" pitchFamily="34" charset="0"/>
              </a:rPr>
              <a:t>dans</a:t>
            </a:r>
            <a:r>
              <a:rPr lang="de-DE" sz="1100" dirty="0">
                <a:latin typeface="Goethe FF Clan" panose="020B0506030101020104" pitchFamily="34" charset="0"/>
              </a:rPr>
              <a:t> les </a:t>
            </a:r>
            <a:r>
              <a:rPr lang="de-DE" sz="1100" dirty="0" err="1">
                <a:latin typeface="Goethe FF Clan" panose="020B0506030101020104" pitchFamily="34" charset="0"/>
              </a:rPr>
              <a:t>domaines</a:t>
            </a:r>
            <a:r>
              <a:rPr lang="de-DE" sz="1100" dirty="0">
                <a:latin typeface="Goethe FF Clan" panose="020B0506030101020104" pitchFamily="34" charset="0"/>
              </a:rPr>
              <a:t> de </a:t>
            </a:r>
            <a:r>
              <a:rPr lang="de-DE" sz="1100" dirty="0" err="1">
                <a:latin typeface="Goethe FF Clan" panose="020B0506030101020104" pitchFamily="34" charset="0"/>
              </a:rPr>
              <a:t>l'économie</a:t>
            </a:r>
            <a:r>
              <a:rPr lang="de-DE" sz="1100" dirty="0">
                <a:latin typeface="Goethe FF Clan" panose="020B0506030101020104" pitchFamily="34" charset="0"/>
              </a:rPr>
              <a:t> </a:t>
            </a:r>
            <a:r>
              <a:rPr lang="de-DE" sz="1100" dirty="0" err="1">
                <a:latin typeface="Goethe FF Clan" panose="020B0506030101020104" pitchFamily="34" charset="0"/>
              </a:rPr>
              <a:t>européenne</a:t>
            </a:r>
            <a:r>
              <a:rPr lang="de-DE" sz="1100" dirty="0">
                <a:latin typeface="Goethe FF Clan" panose="020B0506030101020104" pitchFamily="34" charset="0"/>
              </a:rPr>
              <a:t> et inter-nationale, les </a:t>
            </a:r>
            <a:r>
              <a:rPr lang="de-DE" sz="1100" dirty="0" err="1">
                <a:latin typeface="Goethe FF Clan" panose="020B0506030101020104" pitchFamily="34" charset="0"/>
              </a:rPr>
              <a:t>sciences</a:t>
            </a:r>
            <a:r>
              <a:rPr lang="de-DE" sz="1100" dirty="0">
                <a:latin typeface="Goethe FF Clan" panose="020B0506030101020104" pitchFamily="34" charset="0"/>
              </a:rPr>
              <a:t> </a:t>
            </a:r>
            <a:r>
              <a:rPr lang="de-DE" sz="1100" dirty="0" err="1">
                <a:latin typeface="Goethe FF Clan" panose="020B0506030101020104" pitchFamily="34" charset="0"/>
              </a:rPr>
              <a:t>politiques</a:t>
            </a:r>
            <a:r>
              <a:rPr lang="de-DE" sz="1100" dirty="0">
                <a:latin typeface="Goethe FF Clan" panose="020B0506030101020104" pitchFamily="34" charset="0"/>
              </a:rPr>
              <a:t>, les </a:t>
            </a:r>
            <a:r>
              <a:rPr lang="de-DE" sz="1100" dirty="0" err="1">
                <a:latin typeface="Goethe FF Clan" panose="020B0506030101020104" pitchFamily="34" charset="0"/>
              </a:rPr>
              <a:t>sciences</a:t>
            </a:r>
            <a:r>
              <a:rPr lang="de-DE" sz="1100" dirty="0">
                <a:latin typeface="Goethe FF Clan" panose="020B0506030101020104" pitchFamily="34" charset="0"/>
              </a:rPr>
              <a:t> et </a:t>
            </a:r>
            <a:r>
              <a:rPr lang="de-DE" sz="1100" dirty="0" err="1">
                <a:latin typeface="Goethe FF Clan" panose="020B0506030101020104" pitchFamily="34" charset="0"/>
              </a:rPr>
              <a:t>l'administration</a:t>
            </a:r>
            <a:endParaRPr lang="de-DE" sz="1100" dirty="0">
              <a:latin typeface="Goethe FF Clan" panose="020B0506030101020104" pitchFamily="34" charset="0"/>
            </a:endParaRPr>
          </a:p>
        </p:txBody>
      </p:sp>
      <p:pic>
        <p:nvPicPr>
          <p:cNvPr id="145" name="Bild 6">
            <a:extLst>
              <a:ext uri="{FF2B5EF4-FFF2-40B4-BE49-F238E27FC236}">
                <a16:creationId xmlns:a16="http://schemas.microsoft.com/office/drawing/2014/main" id="{C9A58BA9-63C9-0442-B2CF-2C48BFD43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441" y="5260844"/>
            <a:ext cx="1349394" cy="1067215"/>
          </a:xfrm>
          <a:prstGeom prst="rect">
            <a:avLst/>
          </a:prstGeom>
        </p:spPr>
      </p:pic>
      <p:pic>
        <p:nvPicPr>
          <p:cNvPr id="280" name="Picture 1">
            <a:extLst>
              <a:ext uri="{FF2B5EF4-FFF2-40B4-BE49-F238E27FC236}">
                <a16:creationId xmlns:a16="http://schemas.microsoft.com/office/drawing/2014/main" id="{9897EF55-7640-F343-B4E3-174499E0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0000">
            <a:off x="1492071" y="824348"/>
            <a:ext cx="7059613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1" name="Grafik 280">
            <a:extLst>
              <a:ext uri="{FF2B5EF4-FFF2-40B4-BE49-F238E27FC236}">
                <a16:creationId xmlns:a16="http://schemas.microsoft.com/office/drawing/2014/main" id="{AF2141B6-9332-1E4C-9FAA-41CDEC1616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3350" y="1860895"/>
            <a:ext cx="3915492" cy="283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52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DA9CB89-5013-D64F-9377-C3D4708BCDF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0" y="288000"/>
            <a:ext cx="8658000" cy="6282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600086-15B9-6A44-B35D-0D65DDDB7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817" y="3741864"/>
            <a:ext cx="4304215" cy="311460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3D7D3BC-FA21-4847-B467-7D063286A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555193"/>
            <a:ext cx="3816424" cy="136163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864016C-5ECE-AC44-9F00-C2720C7E8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058" y="-7319"/>
            <a:ext cx="3104476" cy="224645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FF5315CB-397A-7448-AAB4-50546312F853}"/>
              </a:ext>
            </a:extLst>
          </p:cNvPr>
          <p:cNvSpPr/>
          <p:nvPr/>
        </p:nvSpPr>
        <p:spPr>
          <a:xfrm>
            <a:off x="1076422" y="1916832"/>
            <a:ext cx="3351561" cy="3984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Faire des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études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dans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un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pays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étranger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représente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un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défi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passionnant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et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un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atout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considérable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pour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son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avenir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. En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Allemagne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,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il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est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possible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 :</a:t>
            </a:r>
          </a:p>
          <a:p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démarrer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des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études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supérieures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dès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la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première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année</a:t>
            </a:r>
            <a:endParaRPr lang="de-DE" sz="13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endParaRPr lang="de-DE" sz="8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s‘inscrire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dans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un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cursus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à double-diplôme (par ex. de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l‘Université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franco-allemande)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8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passer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un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ou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plusieurs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semestres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d‘études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dans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le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cadre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d‘un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programme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d‘échanges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(par ex. ERASMUS+)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ou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avec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une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bourse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du DAAD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8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poursuivre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ses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études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après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l‘obtention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d‘un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premier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</a:t>
            </a:r>
            <a:r>
              <a:rPr lang="de-DE" sz="1300" dirty="0" err="1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diplôme</a:t>
            </a:r>
            <a:r>
              <a:rPr lang="de-DE" sz="1300" dirty="0">
                <a:solidFill>
                  <a:schemeClr val="bg2">
                    <a:lumMod val="50000"/>
                  </a:schemeClr>
                </a:solidFill>
                <a:latin typeface="Goethe FF Clan" panose="020B0506030101020104" pitchFamily="34" charset="0"/>
              </a:rPr>
              <a:t> en France  </a:t>
            </a:r>
            <a:endParaRPr lang="de-DE" sz="1300" dirty="0">
              <a:solidFill>
                <a:schemeClr val="bg2">
                  <a:lumMod val="50000"/>
                </a:schemeClr>
              </a:solidFill>
              <a:latin typeface="Goethe FF Clan" panose="020B0506030101020104" pitchFamily="34" charset="0"/>
              <a:ea typeface="Source Sans Pro" charset="0"/>
              <a:cs typeface="Source Sans Pro" charset="0"/>
            </a:endParaRPr>
          </a:p>
          <a:p>
            <a:endParaRPr lang="de-DE" sz="12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defRPr/>
            </a:pPr>
            <a:r>
              <a:rPr lang="de-DE" sz="13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L‘Allemagne</a:t>
            </a:r>
            <a:r>
              <a:rPr lang="de-DE" sz="13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, </a:t>
            </a:r>
            <a:r>
              <a:rPr lang="de-DE" sz="13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</a:t>
            </a:r>
            <a:r>
              <a:rPr lang="de-DE" sz="13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13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pays</a:t>
            </a:r>
            <a:r>
              <a:rPr lang="de-DE" sz="13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13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où</a:t>
            </a:r>
            <a:r>
              <a:rPr lang="de-DE" sz="13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13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il</a:t>
            </a:r>
            <a:r>
              <a:rPr lang="de-DE" sz="13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13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fait</a:t>
            </a:r>
            <a:r>
              <a:rPr lang="de-DE" sz="13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13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bon</a:t>
            </a:r>
            <a:r>
              <a:rPr lang="de-DE" sz="13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de-DE" sz="1300" b="1" dirty="0" err="1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étudier</a:t>
            </a:r>
            <a:r>
              <a:rPr lang="de-DE" sz="1300" b="1" dirty="0">
                <a:solidFill>
                  <a:schemeClr val="bg2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 !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3808015-5B79-0749-BC0B-EBE332FD1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300" y="1605248"/>
            <a:ext cx="6706839" cy="48531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59A61B1-B005-424E-A892-20A39B949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4104" y="1605248"/>
            <a:ext cx="2953192" cy="213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7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BDD7E71-426F-FE43-861A-B138456DDF6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751" y="288000"/>
            <a:ext cx="8656499" cy="6282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03D7FE9-41B7-704D-AA84-74697CD7B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0" y="259517"/>
            <a:ext cx="8720737" cy="631048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10ABA6F-D52C-CC43-A04F-A00D01DC2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36" y="273758"/>
            <a:ext cx="8681374" cy="6282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4004E61-E60A-AE46-88E4-8902060002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4820" y="2348880"/>
            <a:ext cx="792088" cy="57316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AD21A8CA-462A-7547-8358-6F876675B5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93425">
            <a:off x="6465982" y="4018862"/>
            <a:ext cx="792088" cy="573169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AB80F9AA-72DA-9345-B0FE-744AA9B1A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1909052"/>
            <a:ext cx="792089" cy="57317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297B3BA-1288-9549-8BB2-279A7A019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4344" y="4428732"/>
            <a:ext cx="792089" cy="57317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02D4ECE2-7938-224A-9680-5BCB39C4E3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47963">
            <a:off x="1683910" y="3525930"/>
            <a:ext cx="871866" cy="630898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D48EE7F1-1DEE-6048-970D-487A4CB906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29877">
            <a:off x="5318526" y="1315046"/>
            <a:ext cx="871866" cy="630898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81735E96-ED55-0E4E-83BA-6B3EEA3A87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6289" y="1593603"/>
            <a:ext cx="871866" cy="630898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8345479A-CD17-834B-8991-0D58321B62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849" y="5210563"/>
            <a:ext cx="871866" cy="630898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2E6F76EC-A2EE-6D47-803C-A410CEBCEF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448124">
            <a:off x="7843964" y="769464"/>
            <a:ext cx="925076" cy="669402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86207DF-FDF3-EC41-8D80-F6723FB488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448124">
            <a:off x="6492990" y="4922599"/>
            <a:ext cx="925076" cy="669402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9081D977-1624-D84D-8BFC-1155B600B1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59897">
            <a:off x="5523353" y="1967881"/>
            <a:ext cx="871866" cy="630898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18536EBF-E8EE-024A-9257-BE6978D074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59897">
            <a:off x="2830954" y="962041"/>
            <a:ext cx="871866" cy="630898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230D1853-CFB8-9F48-896C-BA17A9B382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264293">
            <a:off x="4804023" y="3341627"/>
            <a:ext cx="848430" cy="613939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ED65841C-8059-A94C-9CF7-1CE508628B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009335">
            <a:off x="3001479" y="3338542"/>
            <a:ext cx="848430" cy="61393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5816321-0428-A448-9148-F9EB9A23A1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494821">
            <a:off x="558304" y="2759304"/>
            <a:ext cx="965100" cy="698364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C323B733-216F-D940-94E9-3AA83F0492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30629">
            <a:off x="7914426" y="4281371"/>
            <a:ext cx="965100" cy="698364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3ED0592E-9E7A-554A-B6D8-626EFAB91A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882604">
            <a:off x="7453731" y="2735773"/>
            <a:ext cx="871457" cy="630602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E1236B73-07B9-4144-8AA6-7DE149071A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844788">
            <a:off x="3873356" y="2504328"/>
            <a:ext cx="871457" cy="63060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4AF1BE5-4867-7F4C-8A18-F03292602671}"/>
              </a:ext>
            </a:extLst>
          </p:cNvPr>
          <p:cNvSpPr txBox="1"/>
          <p:nvPr/>
        </p:nvSpPr>
        <p:spPr>
          <a:xfrm>
            <a:off x="2386093" y="5393251"/>
            <a:ext cx="26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3C3C3B"/>
                </a:solidFill>
                <a:latin typeface="Goethe FF Clan" panose="020B0506030101020104" pitchFamily="34" charset="0"/>
              </a:rPr>
              <a:t>...</a:t>
            </a:r>
            <a:r>
              <a:rPr lang="de-DE" sz="1200" dirty="0" err="1">
                <a:solidFill>
                  <a:srgbClr val="3C3C3B"/>
                </a:solidFill>
                <a:latin typeface="Goethe FF Clan" panose="020B0506030101020104" pitchFamily="34" charset="0"/>
              </a:rPr>
              <a:t>ce</a:t>
            </a:r>
            <a:r>
              <a:rPr lang="de-DE" sz="1200" dirty="0">
                <a:solidFill>
                  <a:srgbClr val="3C3C3B"/>
                </a:solidFill>
                <a:latin typeface="Goethe FF Clan" panose="020B0506030101020104" pitchFamily="34" charset="0"/>
              </a:rPr>
              <a:t> </a:t>
            </a:r>
            <a:r>
              <a:rPr lang="de-DE" sz="1200" dirty="0" err="1">
                <a:solidFill>
                  <a:srgbClr val="3C3C3B"/>
                </a:solidFill>
                <a:latin typeface="Goethe FF Clan" panose="020B0506030101020104" pitchFamily="34" charset="0"/>
              </a:rPr>
              <a:t>n’est</a:t>
            </a:r>
            <a:r>
              <a:rPr lang="de-DE" sz="1200" dirty="0">
                <a:solidFill>
                  <a:srgbClr val="3C3C3B"/>
                </a:solidFill>
                <a:latin typeface="Goethe FF Clan" panose="020B0506030101020104" pitchFamily="34" charset="0"/>
              </a:rPr>
              <a:t> </a:t>
            </a:r>
            <a:r>
              <a:rPr lang="de-DE" sz="1200" dirty="0" err="1">
                <a:solidFill>
                  <a:srgbClr val="3C3C3B"/>
                </a:solidFill>
                <a:latin typeface="Goethe FF Clan" panose="020B0506030101020104" pitchFamily="34" charset="0"/>
              </a:rPr>
              <a:t>pas</a:t>
            </a:r>
            <a:r>
              <a:rPr lang="de-DE" sz="1200" dirty="0">
                <a:solidFill>
                  <a:srgbClr val="3C3C3B"/>
                </a:solidFill>
                <a:latin typeface="Goethe FF Clan" panose="020B0506030101020104" pitchFamily="34" charset="0"/>
              </a:rPr>
              <a:t> </a:t>
            </a:r>
            <a:r>
              <a:rPr lang="de-DE" sz="1200" dirty="0" err="1">
                <a:solidFill>
                  <a:srgbClr val="3C3C3B"/>
                </a:solidFill>
                <a:latin typeface="Goethe FF Clan" panose="020B0506030101020104" pitchFamily="34" charset="0"/>
              </a:rPr>
              <a:t>traduire</a:t>
            </a:r>
            <a:r>
              <a:rPr lang="de-DE" sz="1200" dirty="0">
                <a:solidFill>
                  <a:srgbClr val="3C3C3B"/>
                </a:solidFill>
                <a:latin typeface="Goethe FF Clan" panose="020B0506030101020104" pitchFamily="34" charset="0"/>
              </a:rPr>
              <a:t> </a:t>
            </a:r>
            <a:r>
              <a:rPr lang="de-DE" sz="1200" dirty="0" err="1">
                <a:solidFill>
                  <a:srgbClr val="3C3C3B"/>
                </a:solidFill>
                <a:latin typeface="Goethe FF Clan" panose="020B0506030101020104" pitchFamily="34" charset="0"/>
              </a:rPr>
              <a:t>mot</a:t>
            </a:r>
            <a:r>
              <a:rPr lang="de-DE" sz="1200" dirty="0">
                <a:solidFill>
                  <a:srgbClr val="3C3C3B"/>
                </a:solidFill>
                <a:latin typeface="Goethe FF Clan" panose="020B0506030101020104" pitchFamily="34" charset="0"/>
              </a:rPr>
              <a:t> à </a:t>
            </a:r>
            <a:r>
              <a:rPr lang="de-DE" sz="1200" dirty="0" err="1">
                <a:solidFill>
                  <a:srgbClr val="3C3C3B"/>
                </a:solidFill>
                <a:latin typeface="Goethe FF Clan" panose="020B0506030101020104" pitchFamily="34" charset="0"/>
              </a:rPr>
              <a:t>mot</a:t>
            </a:r>
            <a:r>
              <a:rPr lang="de-DE" sz="1200" dirty="0">
                <a:solidFill>
                  <a:srgbClr val="3C3C3B"/>
                </a:solidFill>
                <a:latin typeface="Goethe FF Clan" panose="020B0506030101020104" pitchFamily="34" charset="0"/>
              </a:rPr>
              <a:t>. Sauras-tu </a:t>
            </a:r>
            <a:r>
              <a:rPr lang="de-DE" sz="1200" dirty="0" err="1">
                <a:solidFill>
                  <a:srgbClr val="3C3C3B"/>
                </a:solidFill>
                <a:latin typeface="Goethe FF Clan" panose="020B0506030101020104" pitchFamily="34" charset="0"/>
              </a:rPr>
              <a:t>retrouver</a:t>
            </a:r>
            <a:r>
              <a:rPr lang="de-DE" sz="1200" dirty="0">
                <a:solidFill>
                  <a:srgbClr val="3C3C3B"/>
                </a:solidFill>
                <a:latin typeface="Goethe FF Clan" panose="020B0506030101020104" pitchFamily="34" charset="0"/>
              </a:rPr>
              <a:t> les </a:t>
            </a:r>
            <a:r>
              <a:rPr lang="de-DE" sz="1200" dirty="0" err="1">
                <a:solidFill>
                  <a:srgbClr val="3C3C3B"/>
                </a:solidFill>
                <a:latin typeface="Goethe FF Clan" panose="020B0506030101020104" pitchFamily="34" charset="0"/>
              </a:rPr>
              <a:t>expressions</a:t>
            </a:r>
            <a:r>
              <a:rPr lang="de-DE" sz="1200" dirty="0">
                <a:solidFill>
                  <a:srgbClr val="3C3C3B"/>
                </a:solidFill>
                <a:latin typeface="Goethe FF Clan" panose="020B0506030101020104" pitchFamily="34" charset="0"/>
              </a:rPr>
              <a:t> de sens </a:t>
            </a:r>
            <a:r>
              <a:rPr lang="de-DE" sz="1200" dirty="0" err="1">
                <a:solidFill>
                  <a:srgbClr val="3C3C3B"/>
                </a:solidFill>
                <a:latin typeface="Goethe FF Clan" panose="020B0506030101020104" pitchFamily="34" charset="0"/>
              </a:rPr>
              <a:t>équivalentes</a:t>
            </a:r>
            <a:r>
              <a:rPr lang="de-DE" sz="1200" dirty="0">
                <a:solidFill>
                  <a:srgbClr val="3C3C3B"/>
                </a:solidFill>
                <a:latin typeface="Goethe FF Clan" panose="020B0506030101020104" pitchFamily="34" charset="0"/>
              </a:rPr>
              <a:t> ?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38DE46B-00A9-2A4F-A8F7-3DE18428CB21}"/>
              </a:ext>
            </a:extLst>
          </p:cNvPr>
          <p:cNvSpPr txBox="1"/>
          <p:nvPr/>
        </p:nvSpPr>
        <p:spPr>
          <a:xfrm>
            <a:off x="2386093" y="5095120"/>
            <a:ext cx="2601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3C3C3B"/>
                </a:solidFill>
                <a:latin typeface="Goethe FF Clan" panose="020B0506030101020104" pitchFamily="34" charset="0"/>
              </a:rPr>
              <a:t>PARLER UNE LANGUE...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9ABBA1F-3F4F-4649-8879-A9E25183AF36}"/>
              </a:ext>
            </a:extLst>
          </p:cNvPr>
          <p:cNvSpPr txBox="1"/>
          <p:nvPr/>
        </p:nvSpPr>
        <p:spPr>
          <a:xfrm>
            <a:off x="9434945" y="46551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071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</p:bldLst>
  </p:timing>
</p:sld>
</file>

<file path=ppt/theme/theme1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x-none" sz="1800" b="0" i="0" u="none" strike="noStrike" cap="none" normalizeH="0" baseline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1239</Words>
  <Application>Microsoft Office PowerPoint</Application>
  <PresentationFormat>Affichage à l'écran (4:3)</PresentationFormat>
  <Paragraphs>181</Paragraphs>
  <Slides>20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20</vt:i4>
      </vt:variant>
    </vt:vector>
  </HeadingPairs>
  <TitlesOfParts>
    <vt:vector size="44" baseType="lpstr">
      <vt:lpstr>Arial</vt:lpstr>
      <vt:lpstr>Arial Unicode MS</vt:lpstr>
      <vt:lpstr>Calibri</vt:lpstr>
      <vt:lpstr>Goethe FF Clan</vt:lpstr>
      <vt:lpstr>Source Sans Pro</vt:lpstr>
      <vt:lpstr>Source Sans Pro Black</vt:lpstr>
      <vt:lpstr>Source Sans Pro Semibold</vt:lpstr>
      <vt:lpstr>Times New Roman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Office-Design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CHRISTOPHE FAUCHON</dc:creator>
  <cp:keywords/>
  <dc:description/>
  <cp:lastModifiedBy>CHRISTOPHE FAUCHON</cp:lastModifiedBy>
  <cp:revision>196</cp:revision>
  <cp:lastPrinted>2017-03-02T09:39:54Z</cp:lastPrinted>
  <dcterms:created xsi:type="dcterms:W3CDTF">1601-01-01T00:00:00Z</dcterms:created>
  <dcterms:modified xsi:type="dcterms:W3CDTF">2021-02-08T11:38:36Z</dcterms:modified>
  <cp:category/>
</cp:coreProperties>
</file>